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9144000" cy="6858000"/>
  <p:embeddedFontLst>
    <p:embeddedFont>
      <p:font typeface="Calibri" panose="020F0502020204030204" pitchFamily="34" charset="0"/>
      <p:regular r:id="rId22"/>
      <p:bold r:id="rId23"/>
      <p:italic r:id="rId24"/>
      <p:boldItalic r:id="rId25"/>
    </p:embeddedFont>
    <p:embeddedFont>
      <p:font typeface="Cambria" panose="02040503050406030204" pitchFamily="18" charset="0"/>
      <p:regular r:id="rId26"/>
      <p:bold r:id="rId27"/>
      <p:italic r:id="rId28"/>
      <p:boldItalic r:id="rId29"/>
    </p:embeddedFont>
    <p:embeddedFont>
      <p:font typeface="Georgia" panose="02040502050405020303" pitchFamily="18" charset="0"/>
      <p:regular r:id="rId30"/>
      <p:bold r:id="rId31"/>
      <p:italic r:id="rId32"/>
      <p:boldItalic r:id="rId33"/>
    </p:embeddedFont>
    <p:embeddedFont>
      <p:font typeface="Inconsolata" pitchFamily="1" charset="0"/>
      <p:regular r:id="rId34"/>
      <p:bold r:id="rId35"/>
    </p:embeddedFont>
    <p:embeddedFont>
      <p:font typeface="Oswald" panose="00000500000000000000" pitchFamily="2" charset="0"/>
      <p:regular r:id="rId36"/>
      <p:bold r:id="rId37"/>
    </p:embeddedFont>
    <p:embeddedFont>
      <p:font typeface="Rockwell" panose="02060603020205020403" pitchFamily="18"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iaP+Q2pq1WJgOOE+I9gsbDoSorn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400"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5" name="Google Shape;5;n"/>
          <p:cNvSpPr>
            <a:spLocks noGrp="1" noRot="1" noChangeAspect="1"/>
          </p:cNvSpPr>
          <p:nvPr>
            <p:ph type="sldImg" idx="3"/>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3962400" cy="3429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8" name="Google Shape;8;n"/>
          <p:cNvSpPr txBox="1">
            <a:spLocks noGrp="1"/>
          </p:cNvSpPr>
          <p:nvPr>
            <p:ph type="sldNum" idx="12"/>
          </p:nvPr>
        </p:nvSpPr>
        <p:spPr>
          <a:xfrm>
            <a:off x="5180013" y="6513513"/>
            <a:ext cx="3962400" cy="3429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p1:notes"/>
          <p:cNvSpPr txBox="1">
            <a:spLocks noGrp="1"/>
          </p:cNvSpPr>
          <p:nvPr>
            <p:ph type="body" idx="1"/>
          </p:nvPr>
        </p:nvSpPr>
        <p:spPr>
          <a:xfrm>
            <a:off x="914400" y="3257550"/>
            <a:ext cx="73152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1:notes"/>
          <p:cNvSpPr txBox="1">
            <a:spLocks noGrp="1"/>
          </p:cNvSpPr>
          <p:nvPr>
            <p:ph type="sldNum" idx="12"/>
          </p:nvPr>
        </p:nvSpPr>
        <p:spPr>
          <a:xfrm>
            <a:off x="5180013" y="6513513"/>
            <a:ext cx="3962400" cy="3429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1b23e58c35_0_45:notes"/>
          <p:cNvSpPr>
            <a:spLocks noGrp="1" noRot="1" noChangeAspect="1"/>
          </p:cNvSpPr>
          <p:nvPr>
            <p:ph type="sldImg" idx="2"/>
          </p:nvPr>
        </p:nvSpPr>
        <p:spPr>
          <a:xfrm>
            <a:off x="2286000" y="514350"/>
            <a:ext cx="45720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1b23e58c35_0_4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1" name="Google Shape;121;g11b23e58c35_0_45:notes"/>
          <p:cNvSpPr txBox="1">
            <a:spLocks noGrp="1"/>
          </p:cNvSpPr>
          <p:nvPr>
            <p:ph type="sldNum" idx="12"/>
          </p:nvPr>
        </p:nvSpPr>
        <p:spPr>
          <a:xfrm>
            <a:off x="5180013" y="6513513"/>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1b23e58c35_0_52:notes"/>
          <p:cNvSpPr>
            <a:spLocks noGrp="1" noRot="1" noChangeAspect="1"/>
          </p:cNvSpPr>
          <p:nvPr>
            <p:ph type="sldImg" idx="2"/>
          </p:nvPr>
        </p:nvSpPr>
        <p:spPr>
          <a:xfrm>
            <a:off x="2286000" y="514350"/>
            <a:ext cx="45720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1b23e58c35_0_5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1350">
                <a:solidFill>
                  <a:srgbClr val="282828"/>
                </a:solidFill>
                <a:highlight>
                  <a:srgbClr val="FFFFFF"/>
                </a:highlight>
                <a:latin typeface="Georgia"/>
                <a:ea typeface="Georgia"/>
                <a:cs typeface="Georgia"/>
                <a:sym typeface="Georgia"/>
              </a:rPr>
              <a:t>More than 70,000 patients in the United States are waiting for a kidney transplant from a deceased donor, but because of a shortage of suitable donors and, sometimes, the difficulty of getting a kidney to a suitable patient while it is still viable, fewer than 11,000 a year receive such transplants. Every year several thousand patients die waiting for a transplant. But because people are born with two kidneys and can remain healthy with only one, a person can donate a kidney to a friend or loved one. More than 6,000 live-donor transplants are performed each year.</a:t>
            </a:r>
            <a:endParaRPr/>
          </a:p>
        </p:txBody>
      </p:sp>
      <p:sp>
        <p:nvSpPr>
          <p:cNvPr id="127" name="Google Shape;127;g11b23e58c35_0_52:notes"/>
          <p:cNvSpPr txBox="1">
            <a:spLocks noGrp="1"/>
          </p:cNvSpPr>
          <p:nvPr>
            <p:ph type="sldNum" idx="12"/>
          </p:nvPr>
        </p:nvSpPr>
        <p:spPr>
          <a:xfrm>
            <a:off x="5180013" y="6513513"/>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b23e58c35_0_58:notes"/>
          <p:cNvSpPr>
            <a:spLocks noGrp="1" noRot="1" noChangeAspect="1"/>
          </p:cNvSpPr>
          <p:nvPr>
            <p:ph type="sldImg" idx="2"/>
          </p:nvPr>
        </p:nvSpPr>
        <p:spPr>
          <a:xfrm>
            <a:off x="2286000" y="514350"/>
            <a:ext cx="45720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b23e58c35_0_58: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4" name="Google Shape;134;g11b23e58c35_0_58:notes"/>
          <p:cNvSpPr txBox="1">
            <a:spLocks noGrp="1"/>
          </p:cNvSpPr>
          <p:nvPr>
            <p:ph type="sldNum" idx="12"/>
          </p:nvPr>
        </p:nvSpPr>
        <p:spPr>
          <a:xfrm>
            <a:off x="5180013" y="6513513"/>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1b23e58c35_0_69:notes"/>
          <p:cNvSpPr>
            <a:spLocks noGrp="1" noRot="1" noChangeAspect="1"/>
          </p:cNvSpPr>
          <p:nvPr>
            <p:ph type="sldImg" idx="2"/>
          </p:nvPr>
        </p:nvSpPr>
        <p:spPr>
          <a:xfrm>
            <a:off x="2286000" y="514350"/>
            <a:ext cx="45720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1b23e58c35_0_69: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2" name="Google Shape;142;g11b23e58c35_0_69:notes"/>
          <p:cNvSpPr txBox="1">
            <a:spLocks noGrp="1"/>
          </p:cNvSpPr>
          <p:nvPr>
            <p:ph type="sldNum" idx="12"/>
          </p:nvPr>
        </p:nvSpPr>
        <p:spPr>
          <a:xfrm>
            <a:off x="5180013" y="6513513"/>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1b23e58c35_0_76:notes"/>
          <p:cNvSpPr>
            <a:spLocks noGrp="1" noRot="1" noChangeAspect="1"/>
          </p:cNvSpPr>
          <p:nvPr>
            <p:ph type="sldImg" idx="2"/>
          </p:nvPr>
        </p:nvSpPr>
        <p:spPr>
          <a:xfrm>
            <a:off x="2286000" y="514350"/>
            <a:ext cx="45720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1b23e58c35_0_7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1050">
                <a:highlight>
                  <a:srgbClr val="FFFFFF"/>
                </a:highlight>
                <a:latin typeface="Arial"/>
                <a:ea typeface="Arial"/>
                <a:cs typeface="Arial"/>
                <a:sym typeface="Arial"/>
              </a:rPr>
              <a:t>An altruistic donor is a person that wishes to donate a kidney but who has no intended recipients; they simply want to donate to someone who can benefit from a transplant. Other terms used to describe altruistic donors include "non-directed" or "Good Samaritan" donors. </a:t>
            </a:r>
            <a:r>
              <a:rPr lang="en-US" sz="1100">
                <a:highlight>
                  <a:srgbClr val="FFFFFF"/>
                </a:highlight>
                <a:latin typeface="Arial"/>
                <a:ea typeface="Arial"/>
                <a:cs typeface="Arial"/>
                <a:sym typeface="Arial"/>
              </a:rPr>
              <a:t>Altruistic donors are a huge part of the success of Kidney Paired Donation transplants because they add a donor but not a recipient into a registry, thereby increasing the donor pool.</a:t>
            </a:r>
            <a:endParaRPr sz="1100">
              <a:highlight>
                <a:srgbClr val="FFFFFF"/>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100">
                <a:highlight>
                  <a:srgbClr val="FFFFFF"/>
                </a:highlight>
                <a:latin typeface="Arial"/>
                <a:ea typeface="Arial"/>
                <a:cs typeface="Arial"/>
                <a:sym typeface="Arial"/>
              </a:rPr>
              <a:t>Many Kidney Paired Donation transplant chains start with an altruistic donor, and after the first round of transplants, the incompatible family member or friend of one of the recipients of the first round of transplants then acts as the bridge donor that initiates the next set of transplants (graphic below shows how an altruistic donor kicked off a chain of transplants, which left a bridge donor to initiate another chain of transplants).Alternatively, the remaining donor may also donate to someone waiting on the deceased donor list, and the chain ends at that time. </a:t>
            </a:r>
            <a:r>
              <a:rPr lang="en-US" sz="1050">
                <a:highlight>
                  <a:srgbClr val="FFFFFF"/>
                </a:highlight>
                <a:latin typeface="Arial"/>
                <a:ea typeface="Arial"/>
                <a:cs typeface="Arial"/>
                <a:sym typeface="Arial"/>
              </a:rPr>
              <a:t>By kicking off donor chains such as the one above, an altruistic donor has the opportunity to help numerous patients, since without the altruistic donor, the patient may not have received a transplant.</a:t>
            </a:r>
            <a:endParaRPr sz="1100">
              <a:highlight>
                <a:srgbClr val="FFFFFF"/>
              </a:highlight>
              <a:latin typeface="Arial"/>
              <a:ea typeface="Arial"/>
              <a:cs typeface="Arial"/>
              <a:sym typeface="Arial"/>
            </a:endParaRPr>
          </a:p>
          <a:p>
            <a:pPr marL="0" lvl="0" indent="0" algn="l" rtl="0">
              <a:spcBef>
                <a:spcPts val="900"/>
              </a:spcBef>
              <a:spcAft>
                <a:spcPts val="0"/>
              </a:spcAft>
              <a:buNone/>
            </a:pPr>
            <a:endParaRPr sz="1050">
              <a:highlight>
                <a:srgbClr val="FFFFFF"/>
              </a:highlight>
              <a:latin typeface="Arial"/>
              <a:ea typeface="Arial"/>
              <a:cs typeface="Arial"/>
              <a:sym typeface="Arial"/>
            </a:endParaRPr>
          </a:p>
        </p:txBody>
      </p:sp>
      <p:sp>
        <p:nvSpPr>
          <p:cNvPr id="148" name="Google Shape;148;g11b23e58c35_0_76:notes"/>
          <p:cNvSpPr txBox="1">
            <a:spLocks noGrp="1"/>
          </p:cNvSpPr>
          <p:nvPr>
            <p:ph type="sldNum" idx="12"/>
          </p:nvPr>
        </p:nvSpPr>
        <p:spPr>
          <a:xfrm>
            <a:off x="5180013" y="6513513"/>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b23e58c35_0_85:notes"/>
          <p:cNvSpPr>
            <a:spLocks noGrp="1" noRot="1" noChangeAspect="1"/>
          </p:cNvSpPr>
          <p:nvPr>
            <p:ph type="sldImg" idx="2"/>
          </p:nvPr>
        </p:nvSpPr>
        <p:spPr>
          <a:xfrm>
            <a:off x="2286000" y="514350"/>
            <a:ext cx="45720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1b23e58c35_0_8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5" name="Google Shape;155;g11b23e58c35_0_85:notes"/>
          <p:cNvSpPr txBox="1">
            <a:spLocks noGrp="1"/>
          </p:cNvSpPr>
          <p:nvPr>
            <p:ph type="sldNum" idx="12"/>
          </p:nvPr>
        </p:nvSpPr>
        <p:spPr>
          <a:xfrm>
            <a:off x="5180013" y="6513513"/>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1b23e58c35_0_94:notes"/>
          <p:cNvSpPr>
            <a:spLocks noGrp="1" noRot="1" noChangeAspect="1"/>
          </p:cNvSpPr>
          <p:nvPr>
            <p:ph type="sldImg" idx="2"/>
          </p:nvPr>
        </p:nvSpPr>
        <p:spPr>
          <a:xfrm>
            <a:off x="2286000" y="514350"/>
            <a:ext cx="45720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1b23e58c35_0_9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2" name="Google Shape;162;g11b23e58c35_0_94:notes"/>
          <p:cNvSpPr txBox="1">
            <a:spLocks noGrp="1"/>
          </p:cNvSpPr>
          <p:nvPr>
            <p:ph type="sldNum" idx="12"/>
          </p:nvPr>
        </p:nvSpPr>
        <p:spPr>
          <a:xfrm>
            <a:off x="5180013" y="6513513"/>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2205714c52_0_6:notes"/>
          <p:cNvSpPr>
            <a:spLocks noGrp="1" noRot="1" noChangeAspect="1"/>
          </p:cNvSpPr>
          <p:nvPr>
            <p:ph type="sldImg" idx="2"/>
          </p:nvPr>
        </p:nvSpPr>
        <p:spPr>
          <a:xfrm>
            <a:off x="2286000" y="514350"/>
            <a:ext cx="45720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2205714c52_0_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9" name="Google Shape;169;g12205714c52_0_6:notes"/>
          <p:cNvSpPr txBox="1">
            <a:spLocks noGrp="1"/>
          </p:cNvSpPr>
          <p:nvPr>
            <p:ph type="sldNum" idx="12"/>
          </p:nvPr>
        </p:nvSpPr>
        <p:spPr>
          <a:xfrm>
            <a:off x="5180013" y="6513513"/>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b23e58c35_0_10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1b23e58c35_0_10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6" name="Google Shape;176;g11b23e58c35_0_100:notes"/>
          <p:cNvSpPr txBox="1">
            <a:spLocks noGrp="1"/>
          </p:cNvSpPr>
          <p:nvPr>
            <p:ph type="sldNum" idx="12"/>
          </p:nvPr>
        </p:nvSpPr>
        <p:spPr>
          <a:xfrm>
            <a:off x="5180013" y="6513513"/>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3: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2" name="Google Shape;182;p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2: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5" name="Google Shape;75;p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1b23e58c35_0_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For simplicity, we are using Kidney transplantation as example although our mathematical model can be generalized to any such market.</a:t>
            </a:r>
            <a:endParaRPr/>
          </a:p>
        </p:txBody>
      </p:sp>
      <p:sp>
        <p:nvSpPr>
          <p:cNvPr id="81" name="Google Shape;81;g11b23e58c35_0_0:notes"/>
          <p:cNvSpPr>
            <a:spLocks noGrp="1" noRot="1" noChangeAspect="1"/>
          </p:cNvSpPr>
          <p:nvPr>
            <p:ph type="sldImg" idx="2"/>
          </p:nvPr>
        </p:nvSpPr>
        <p:spPr>
          <a:xfrm>
            <a:off x="2286000" y="514350"/>
            <a:ext cx="45720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1b23e58c35_0_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7" name="Google Shape;87;g11b23e58c35_0_5:notes"/>
          <p:cNvSpPr>
            <a:spLocks noGrp="1" noRot="1" noChangeAspect="1"/>
          </p:cNvSpPr>
          <p:nvPr>
            <p:ph type="sldImg" idx="2"/>
          </p:nvPr>
        </p:nvSpPr>
        <p:spPr>
          <a:xfrm>
            <a:off x="2286000" y="514350"/>
            <a:ext cx="45720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1b23e58c35_0_1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2" name="Google Shape;92;g11b23e58c35_0_10:notes"/>
          <p:cNvSpPr>
            <a:spLocks noGrp="1" noRot="1" noChangeAspect="1"/>
          </p:cNvSpPr>
          <p:nvPr>
            <p:ph type="sldImg" idx="2"/>
          </p:nvPr>
        </p:nvSpPr>
        <p:spPr>
          <a:xfrm>
            <a:off x="2286000" y="514350"/>
            <a:ext cx="45720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1b23e58c35_0_15: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7" name="Google Shape;97;g11b23e58c35_0_15:notes"/>
          <p:cNvSpPr>
            <a:spLocks noGrp="1" noRot="1" noChangeAspect="1"/>
          </p:cNvSpPr>
          <p:nvPr>
            <p:ph type="sldImg" idx="2"/>
          </p:nvPr>
        </p:nvSpPr>
        <p:spPr>
          <a:xfrm>
            <a:off x="2286000" y="514350"/>
            <a:ext cx="4572000" cy="25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1b23e58c35_0_24:notes"/>
          <p:cNvSpPr>
            <a:spLocks noGrp="1" noRot="1" noChangeAspect="1"/>
          </p:cNvSpPr>
          <p:nvPr>
            <p:ph type="sldImg" idx="2"/>
          </p:nvPr>
        </p:nvSpPr>
        <p:spPr>
          <a:xfrm>
            <a:off x="2286000" y="514350"/>
            <a:ext cx="45720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1b23e58c35_0_24: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3" name="Google Shape;103;g11b23e58c35_0_24:notes"/>
          <p:cNvSpPr txBox="1">
            <a:spLocks noGrp="1"/>
          </p:cNvSpPr>
          <p:nvPr>
            <p:ph type="sldNum" idx="12"/>
          </p:nvPr>
        </p:nvSpPr>
        <p:spPr>
          <a:xfrm>
            <a:off x="5180013" y="6513513"/>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1b23e58c35_0_30:notes"/>
          <p:cNvSpPr>
            <a:spLocks noGrp="1" noRot="1" noChangeAspect="1"/>
          </p:cNvSpPr>
          <p:nvPr>
            <p:ph type="sldImg" idx="2"/>
          </p:nvPr>
        </p:nvSpPr>
        <p:spPr>
          <a:xfrm>
            <a:off x="2286000" y="514350"/>
            <a:ext cx="45720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1b23e58c35_0_30: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9" name="Google Shape;109;g11b23e58c35_0_30:notes"/>
          <p:cNvSpPr txBox="1">
            <a:spLocks noGrp="1"/>
          </p:cNvSpPr>
          <p:nvPr>
            <p:ph type="sldNum" idx="12"/>
          </p:nvPr>
        </p:nvSpPr>
        <p:spPr>
          <a:xfrm>
            <a:off x="5180013" y="6513513"/>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b23e58c35_0_36:notes"/>
          <p:cNvSpPr>
            <a:spLocks noGrp="1" noRot="1" noChangeAspect="1"/>
          </p:cNvSpPr>
          <p:nvPr>
            <p:ph type="sldImg" idx="2"/>
          </p:nvPr>
        </p:nvSpPr>
        <p:spPr>
          <a:xfrm>
            <a:off x="2286000" y="514350"/>
            <a:ext cx="4572000" cy="2571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b23e58c35_0_36:notes"/>
          <p:cNvSpPr txBox="1">
            <a:spLocks noGrp="1"/>
          </p:cNvSpPr>
          <p:nvPr>
            <p:ph type="body" idx="1"/>
          </p:nvPr>
        </p:nvSpPr>
        <p:spPr>
          <a:xfrm>
            <a:off x="914400" y="3257550"/>
            <a:ext cx="7315200" cy="308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5" name="Google Shape;115;g11b23e58c35_0_36:notes"/>
          <p:cNvSpPr txBox="1">
            <a:spLocks noGrp="1"/>
          </p:cNvSpPr>
          <p:nvPr>
            <p:ph type="sldNum" idx="12"/>
          </p:nvPr>
        </p:nvSpPr>
        <p:spPr>
          <a:xfrm>
            <a:off x="5180013" y="6513513"/>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15"/>
        <p:cNvGrpSpPr/>
        <p:nvPr/>
      </p:nvGrpSpPr>
      <p:grpSpPr>
        <a:xfrm>
          <a:off x="0" y="0"/>
          <a:ext cx="0" cy="0"/>
          <a:chOff x="0" y="0"/>
          <a:chExt cx="0" cy="0"/>
        </a:xfrm>
      </p:grpSpPr>
      <p:sp>
        <p:nvSpPr>
          <p:cNvPr id="16" name="Google Shape;16;p5"/>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pic>
        <p:nvPicPr>
          <p:cNvPr id="17" name="Google Shape;17;p5"/>
          <p:cNvPicPr preferRelativeResize="0"/>
          <p:nvPr/>
        </p:nvPicPr>
        <p:blipFill rotWithShape="1">
          <a:blip r:embed="rId2">
            <a:alphaModFix/>
          </a:blip>
          <a:srcRect/>
          <a:stretch/>
        </p:blipFill>
        <p:spPr>
          <a:xfrm>
            <a:off x="0" y="762"/>
            <a:ext cx="9141291" cy="5141976"/>
          </a:xfrm>
          <a:prstGeom prst="rect">
            <a:avLst/>
          </a:prstGeom>
          <a:noFill/>
          <a:ln>
            <a:noFill/>
          </a:ln>
        </p:spPr>
      </p:pic>
      <p:sp>
        <p:nvSpPr>
          <p:cNvPr id="18" name="Google Shape;18;p5"/>
          <p:cNvSpPr txBox="1">
            <a:spLocks noGrp="1"/>
          </p:cNvSpPr>
          <p:nvPr>
            <p:ph type="title"/>
          </p:nvPr>
        </p:nvSpPr>
        <p:spPr>
          <a:xfrm>
            <a:off x="744916" y="1592825"/>
            <a:ext cx="8396375" cy="1334281"/>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SzPts val="1400"/>
              <a:buNone/>
              <a:defRPr sz="4800" b="0" i="0">
                <a:solidFill>
                  <a:schemeClr val="lt1"/>
                </a:solidFill>
                <a:latin typeface="Rockwell"/>
                <a:ea typeface="Rockwell"/>
                <a:cs typeface="Rockwell"/>
                <a:sym typeface="Rockwe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
          <p:cNvSpPr txBox="1">
            <a:spLocks noGrp="1"/>
          </p:cNvSpPr>
          <p:nvPr>
            <p:ph type="body" idx="1"/>
          </p:nvPr>
        </p:nvSpPr>
        <p:spPr>
          <a:xfrm>
            <a:off x="744917" y="2927106"/>
            <a:ext cx="8681355" cy="581025"/>
          </a:xfrm>
          <a:prstGeom prst="rect">
            <a:avLst/>
          </a:prstGeom>
          <a:noFill/>
          <a:ln>
            <a:noFill/>
          </a:ln>
        </p:spPr>
        <p:txBody>
          <a:bodyPr spcFirstLastPara="1" wrap="square" lIns="91425" tIns="45700" rIns="91425" bIns="45700" anchor="t" anchorCtr="0">
            <a:noAutofit/>
          </a:bodyPr>
          <a:lstStyle>
            <a:lvl1pPr marL="457200" lvl="0" indent="-228600" algn="l">
              <a:spcBef>
                <a:spcPts val="2000"/>
              </a:spcBef>
              <a:spcAft>
                <a:spcPts val="0"/>
              </a:spcAft>
              <a:buSzPts val="1800"/>
              <a:buNone/>
              <a:defRPr sz="2400" b="0" i="0" u="none" strike="noStrike" cap="none">
                <a:solidFill>
                  <a:schemeClr val="lt1"/>
                </a:solidFill>
                <a:latin typeface="Arial"/>
                <a:ea typeface="Arial"/>
                <a:cs typeface="Arial"/>
                <a:sym typeface="Arial"/>
              </a:defRPr>
            </a:lvl1pPr>
            <a:lvl2pPr marL="914400" lvl="1" indent="-228600" algn="l">
              <a:spcBef>
                <a:spcPts val="600"/>
              </a:spcBef>
              <a:spcAft>
                <a:spcPts val="0"/>
              </a:spcAft>
              <a:buSzPts val="900"/>
              <a:buNone/>
              <a:defRPr sz="1200"/>
            </a:lvl2pPr>
            <a:lvl3pPr marL="1371600" lvl="2" indent="-228600" algn="l">
              <a:spcBef>
                <a:spcPts val="600"/>
              </a:spcBef>
              <a:spcAft>
                <a:spcPts val="0"/>
              </a:spcAft>
              <a:buSzPts val="750"/>
              <a:buNone/>
              <a:defRPr sz="1000"/>
            </a:lvl3pPr>
            <a:lvl4pPr marL="1828800" lvl="3" indent="-228600" algn="l">
              <a:spcBef>
                <a:spcPts val="600"/>
              </a:spcBef>
              <a:spcAft>
                <a:spcPts val="0"/>
              </a:spcAft>
              <a:buSzPts val="675"/>
              <a:buNone/>
              <a:defRPr sz="900"/>
            </a:lvl4pPr>
            <a:lvl5pPr marL="2286000" lvl="4" indent="-228600" algn="l">
              <a:spcBef>
                <a:spcPts val="600"/>
              </a:spcBef>
              <a:spcAft>
                <a:spcPts val="0"/>
              </a:spcAft>
              <a:buSzPts val="675"/>
              <a:buNone/>
              <a:defRPr sz="900"/>
            </a:lvl5pPr>
            <a:lvl6pPr marL="2743200" lvl="5" indent="-228600" algn="l">
              <a:spcBef>
                <a:spcPts val="180"/>
              </a:spcBef>
              <a:spcAft>
                <a:spcPts val="0"/>
              </a:spcAft>
              <a:buSzPts val="675"/>
              <a:buNone/>
              <a:defRPr sz="900"/>
            </a:lvl6pPr>
            <a:lvl7pPr marL="3200400" lvl="6" indent="-228600" algn="l">
              <a:spcBef>
                <a:spcPts val="180"/>
              </a:spcBef>
              <a:spcAft>
                <a:spcPts val="0"/>
              </a:spcAft>
              <a:buSzPts val="675"/>
              <a:buNone/>
              <a:defRPr sz="900"/>
            </a:lvl7pPr>
            <a:lvl8pPr marL="3657600" lvl="7" indent="-228600" algn="l">
              <a:spcBef>
                <a:spcPts val="180"/>
              </a:spcBef>
              <a:spcAft>
                <a:spcPts val="0"/>
              </a:spcAft>
              <a:buSzPts val="675"/>
              <a:buNone/>
              <a:defRPr sz="900"/>
            </a:lvl8pPr>
            <a:lvl9pPr marL="4114800" lvl="8" indent="-228600" algn="l">
              <a:spcBef>
                <a:spcPts val="180"/>
              </a:spcBef>
              <a:spcAft>
                <a:spcPts val="0"/>
              </a:spcAft>
              <a:buSzPts val="675"/>
              <a:buNone/>
              <a:defRPr sz="9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289956" y="893853"/>
            <a:ext cx="7556500" cy="83700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Text, and 2 Content" type="txAndTwoObj">
  <p:cSld name="TEXT_AND_TWO_OBJECTS">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457200" y="342900"/>
            <a:ext cx="8229600" cy="5715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5"/>
          <p:cNvSpPr txBox="1">
            <a:spLocks noGrp="1"/>
          </p:cNvSpPr>
          <p:nvPr>
            <p:ph type="body" idx="1"/>
          </p:nvPr>
        </p:nvSpPr>
        <p:spPr>
          <a:xfrm>
            <a:off x="457200" y="1085850"/>
            <a:ext cx="4038600" cy="3314700"/>
          </a:xfrm>
          <a:prstGeom prst="rect">
            <a:avLst/>
          </a:prstGeom>
          <a:noFill/>
          <a:ln>
            <a:noFill/>
          </a:ln>
        </p:spPr>
        <p:txBody>
          <a:bodyPr spcFirstLastPara="1" wrap="square" lIns="91425" tIns="45700" rIns="91425" bIns="45700" anchor="t" anchorCtr="0">
            <a:noAutofit/>
          </a:bodyPr>
          <a:lstStyle>
            <a:lvl1pPr marL="457200" lvl="0" indent="-314325" algn="l">
              <a:spcBef>
                <a:spcPts val="2000"/>
              </a:spcBef>
              <a:spcAft>
                <a:spcPts val="0"/>
              </a:spcAft>
              <a:buSzPts val="1350"/>
              <a:buChar char="■"/>
              <a:defRPr/>
            </a:lvl1pPr>
            <a:lvl2pPr marL="914400" lvl="1" indent="-314325" algn="l">
              <a:spcBef>
                <a:spcPts val="600"/>
              </a:spcBef>
              <a:spcAft>
                <a:spcPts val="0"/>
              </a:spcAft>
              <a:buSzPts val="1350"/>
              <a:buChar char="■"/>
              <a:defRPr/>
            </a:lvl2pPr>
            <a:lvl3pPr marL="1371600" lvl="2" indent="-314325" algn="l">
              <a:spcBef>
                <a:spcPts val="600"/>
              </a:spcBef>
              <a:spcAft>
                <a:spcPts val="0"/>
              </a:spcAft>
              <a:buSzPts val="1350"/>
              <a:buChar char="■"/>
              <a:defRPr/>
            </a:lvl3pPr>
            <a:lvl4pPr marL="1828800" lvl="3" indent="-314325" algn="l">
              <a:spcBef>
                <a:spcPts val="600"/>
              </a:spcBef>
              <a:spcAft>
                <a:spcPts val="0"/>
              </a:spcAft>
              <a:buSzPts val="1350"/>
              <a:buChar char="■"/>
              <a:defRPr/>
            </a:lvl4pPr>
            <a:lvl5pPr marL="2286000" lvl="4" indent="-314325" algn="l">
              <a:spcBef>
                <a:spcPts val="600"/>
              </a:spcBef>
              <a:spcAft>
                <a:spcPts val="0"/>
              </a:spcAft>
              <a:buSzPts val="1350"/>
              <a:buChar char="■"/>
              <a:defRPr/>
            </a:lvl5pPr>
            <a:lvl6pPr marL="2743200" lvl="5" indent="-314325" algn="l">
              <a:spcBef>
                <a:spcPts val="360"/>
              </a:spcBef>
              <a:spcAft>
                <a:spcPts val="0"/>
              </a:spcAft>
              <a:buSzPts val="1350"/>
              <a:buChar char="■"/>
              <a:defRPr/>
            </a:lvl6pPr>
            <a:lvl7pPr marL="3200400" lvl="6" indent="-314325" algn="l">
              <a:spcBef>
                <a:spcPts val="360"/>
              </a:spcBef>
              <a:spcAft>
                <a:spcPts val="0"/>
              </a:spcAft>
              <a:buSzPts val="1350"/>
              <a:buChar char="■"/>
              <a:defRPr/>
            </a:lvl7pPr>
            <a:lvl8pPr marL="3657600" lvl="7" indent="-314325" algn="l">
              <a:spcBef>
                <a:spcPts val="360"/>
              </a:spcBef>
              <a:spcAft>
                <a:spcPts val="0"/>
              </a:spcAft>
              <a:buSzPts val="1350"/>
              <a:buChar char="■"/>
              <a:defRPr/>
            </a:lvl8pPr>
            <a:lvl9pPr marL="4114800" lvl="8" indent="-314325" algn="l">
              <a:spcBef>
                <a:spcPts val="360"/>
              </a:spcBef>
              <a:spcAft>
                <a:spcPts val="0"/>
              </a:spcAft>
              <a:buSzPts val="1350"/>
              <a:buChar char="■"/>
              <a:defRPr/>
            </a:lvl9pPr>
          </a:lstStyle>
          <a:p>
            <a:endParaRPr/>
          </a:p>
        </p:txBody>
      </p:sp>
      <p:sp>
        <p:nvSpPr>
          <p:cNvPr id="61" name="Google Shape;61;p15"/>
          <p:cNvSpPr txBox="1">
            <a:spLocks noGrp="1"/>
          </p:cNvSpPr>
          <p:nvPr>
            <p:ph type="body" idx="2"/>
          </p:nvPr>
        </p:nvSpPr>
        <p:spPr>
          <a:xfrm>
            <a:off x="4648200" y="1085850"/>
            <a:ext cx="4038600" cy="1600200"/>
          </a:xfrm>
          <a:prstGeom prst="rect">
            <a:avLst/>
          </a:prstGeom>
          <a:noFill/>
          <a:ln>
            <a:noFill/>
          </a:ln>
        </p:spPr>
        <p:txBody>
          <a:bodyPr spcFirstLastPara="1" wrap="square" lIns="91425" tIns="45700" rIns="91425" bIns="45700" anchor="t" anchorCtr="0">
            <a:noAutofit/>
          </a:bodyPr>
          <a:lstStyle>
            <a:lvl1pPr marL="457200" lvl="0" indent="-314325" algn="l">
              <a:spcBef>
                <a:spcPts val="2000"/>
              </a:spcBef>
              <a:spcAft>
                <a:spcPts val="0"/>
              </a:spcAft>
              <a:buSzPts val="1350"/>
              <a:buChar char="■"/>
              <a:defRPr/>
            </a:lvl1pPr>
            <a:lvl2pPr marL="914400" lvl="1" indent="-314325" algn="l">
              <a:spcBef>
                <a:spcPts val="600"/>
              </a:spcBef>
              <a:spcAft>
                <a:spcPts val="0"/>
              </a:spcAft>
              <a:buSzPts val="1350"/>
              <a:buChar char="■"/>
              <a:defRPr/>
            </a:lvl2pPr>
            <a:lvl3pPr marL="1371600" lvl="2" indent="-314325" algn="l">
              <a:spcBef>
                <a:spcPts val="600"/>
              </a:spcBef>
              <a:spcAft>
                <a:spcPts val="0"/>
              </a:spcAft>
              <a:buSzPts val="1350"/>
              <a:buChar char="■"/>
              <a:defRPr/>
            </a:lvl3pPr>
            <a:lvl4pPr marL="1828800" lvl="3" indent="-314325" algn="l">
              <a:spcBef>
                <a:spcPts val="600"/>
              </a:spcBef>
              <a:spcAft>
                <a:spcPts val="0"/>
              </a:spcAft>
              <a:buSzPts val="1350"/>
              <a:buChar char="■"/>
              <a:defRPr/>
            </a:lvl4pPr>
            <a:lvl5pPr marL="2286000" lvl="4" indent="-314325" algn="l">
              <a:spcBef>
                <a:spcPts val="600"/>
              </a:spcBef>
              <a:spcAft>
                <a:spcPts val="0"/>
              </a:spcAft>
              <a:buSzPts val="1350"/>
              <a:buChar char="■"/>
              <a:defRPr/>
            </a:lvl5pPr>
            <a:lvl6pPr marL="2743200" lvl="5" indent="-314325" algn="l">
              <a:spcBef>
                <a:spcPts val="360"/>
              </a:spcBef>
              <a:spcAft>
                <a:spcPts val="0"/>
              </a:spcAft>
              <a:buSzPts val="1350"/>
              <a:buChar char="■"/>
              <a:defRPr/>
            </a:lvl6pPr>
            <a:lvl7pPr marL="3200400" lvl="6" indent="-314325" algn="l">
              <a:spcBef>
                <a:spcPts val="360"/>
              </a:spcBef>
              <a:spcAft>
                <a:spcPts val="0"/>
              </a:spcAft>
              <a:buSzPts val="1350"/>
              <a:buChar char="■"/>
              <a:defRPr/>
            </a:lvl7pPr>
            <a:lvl8pPr marL="3657600" lvl="7" indent="-314325" algn="l">
              <a:spcBef>
                <a:spcPts val="360"/>
              </a:spcBef>
              <a:spcAft>
                <a:spcPts val="0"/>
              </a:spcAft>
              <a:buSzPts val="1350"/>
              <a:buChar char="■"/>
              <a:defRPr/>
            </a:lvl8pPr>
            <a:lvl9pPr marL="4114800" lvl="8" indent="-314325" algn="l">
              <a:spcBef>
                <a:spcPts val="360"/>
              </a:spcBef>
              <a:spcAft>
                <a:spcPts val="0"/>
              </a:spcAft>
              <a:buSzPts val="1350"/>
              <a:buChar char="■"/>
              <a:defRPr/>
            </a:lvl9pPr>
          </a:lstStyle>
          <a:p>
            <a:endParaRPr/>
          </a:p>
        </p:txBody>
      </p:sp>
      <p:sp>
        <p:nvSpPr>
          <p:cNvPr id="62" name="Google Shape;62;p15"/>
          <p:cNvSpPr txBox="1">
            <a:spLocks noGrp="1"/>
          </p:cNvSpPr>
          <p:nvPr>
            <p:ph type="body" idx="3"/>
          </p:nvPr>
        </p:nvSpPr>
        <p:spPr>
          <a:xfrm>
            <a:off x="4648200" y="2800350"/>
            <a:ext cx="4038600" cy="1600200"/>
          </a:xfrm>
          <a:prstGeom prst="rect">
            <a:avLst/>
          </a:prstGeom>
          <a:noFill/>
          <a:ln>
            <a:noFill/>
          </a:ln>
        </p:spPr>
        <p:txBody>
          <a:bodyPr spcFirstLastPara="1" wrap="square" lIns="91425" tIns="45700" rIns="91425" bIns="45700" anchor="t" anchorCtr="0">
            <a:noAutofit/>
          </a:bodyPr>
          <a:lstStyle>
            <a:lvl1pPr marL="457200" lvl="0" indent="-314325" algn="l">
              <a:spcBef>
                <a:spcPts val="2000"/>
              </a:spcBef>
              <a:spcAft>
                <a:spcPts val="0"/>
              </a:spcAft>
              <a:buSzPts val="1350"/>
              <a:buChar char="■"/>
              <a:defRPr/>
            </a:lvl1pPr>
            <a:lvl2pPr marL="914400" lvl="1" indent="-314325" algn="l">
              <a:spcBef>
                <a:spcPts val="600"/>
              </a:spcBef>
              <a:spcAft>
                <a:spcPts val="0"/>
              </a:spcAft>
              <a:buSzPts val="1350"/>
              <a:buChar char="■"/>
              <a:defRPr/>
            </a:lvl2pPr>
            <a:lvl3pPr marL="1371600" lvl="2" indent="-314325" algn="l">
              <a:spcBef>
                <a:spcPts val="600"/>
              </a:spcBef>
              <a:spcAft>
                <a:spcPts val="0"/>
              </a:spcAft>
              <a:buSzPts val="1350"/>
              <a:buChar char="■"/>
              <a:defRPr/>
            </a:lvl3pPr>
            <a:lvl4pPr marL="1828800" lvl="3" indent="-314325" algn="l">
              <a:spcBef>
                <a:spcPts val="600"/>
              </a:spcBef>
              <a:spcAft>
                <a:spcPts val="0"/>
              </a:spcAft>
              <a:buSzPts val="1350"/>
              <a:buChar char="■"/>
              <a:defRPr/>
            </a:lvl4pPr>
            <a:lvl5pPr marL="2286000" lvl="4" indent="-314325" algn="l">
              <a:spcBef>
                <a:spcPts val="600"/>
              </a:spcBef>
              <a:spcAft>
                <a:spcPts val="0"/>
              </a:spcAft>
              <a:buSzPts val="1350"/>
              <a:buChar char="■"/>
              <a:defRPr/>
            </a:lvl5pPr>
            <a:lvl6pPr marL="2743200" lvl="5" indent="-314325" algn="l">
              <a:spcBef>
                <a:spcPts val="360"/>
              </a:spcBef>
              <a:spcAft>
                <a:spcPts val="0"/>
              </a:spcAft>
              <a:buSzPts val="1350"/>
              <a:buChar char="■"/>
              <a:defRPr/>
            </a:lvl6pPr>
            <a:lvl7pPr marL="3200400" lvl="6" indent="-314325" algn="l">
              <a:spcBef>
                <a:spcPts val="360"/>
              </a:spcBef>
              <a:spcAft>
                <a:spcPts val="0"/>
              </a:spcAft>
              <a:buSzPts val="1350"/>
              <a:buChar char="■"/>
              <a:defRPr/>
            </a:lvl7pPr>
            <a:lvl8pPr marL="3657600" lvl="7" indent="-314325" algn="l">
              <a:spcBef>
                <a:spcPts val="360"/>
              </a:spcBef>
              <a:spcAft>
                <a:spcPts val="0"/>
              </a:spcAft>
              <a:buSzPts val="1350"/>
              <a:buChar char="■"/>
              <a:defRPr/>
            </a:lvl8pPr>
            <a:lvl9pPr marL="4114800" lvl="8" indent="-314325" algn="l">
              <a:spcBef>
                <a:spcPts val="360"/>
              </a:spcBef>
              <a:spcAft>
                <a:spcPts val="0"/>
              </a:spcAft>
              <a:buSzPts val="1350"/>
              <a:buChar char="■"/>
              <a:defRPr/>
            </a:lvl9pPr>
          </a:lstStyle>
          <a:p>
            <a:endParaRPr/>
          </a:p>
        </p:txBody>
      </p:sp>
      <p:sp>
        <p:nvSpPr>
          <p:cNvPr id="63" name="Google Shape;63;p15"/>
          <p:cNvSpPr txBox="1">
            <a:spLocks noGrp="1"/>
          </p:cNvSpPr>
          <p:nvPr>
            <p:ph type="ftr" idx="11"/>
          </p:nvPr>
        </p:nvSpPr>
        <p:spPr>
          <a:xfrm>
            <a:off x="3124200" y="4686300"/>
            <a:ext cx="2895600" cy="3429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800">
                <a:solidFill>
                  <a:schemeClr val="dk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
        <p:nvSpPr>
          <p:cNvPr id="64" name="Google Shape;64;p15"/>
          <p:cNvSpPr txBox="1">
            <a:spLocks noGrp="1"/>
          </p:cNvSpPr>
          <p:nvPr>
            <p:ph type="sldNum" idx="12"/>
          </p:nvPr>
        </p:nvSpPr>
        <p:spPr>
          <a:xfrm>
            <a:off x="6553200" y="4686300"/>
            <a:ext cx="2133600" cy="342900"/>
          </a:xfrm>
          <a:prstGeom prst="rect">
            <a:avLst/>
          </a:prstGeom>
          <a:noFill/>
          <a:ln>
            <a:noFill/>
          </a:ln>
        </p:spPr>
        <p:txBody>
          <a:bodyPr spcFirstLastPara="1" wrap="square" lIns="91425" tIns="45700" rIns="91425" bIns="45700" anchor="t" anchorCtr="0">
            <a:noAutofit/>
          </a:bodyPr>
          <a:lstStyle>
            <a:lvl1pPr marL="0" marR="0" lvl="0" indent="0" algn="ctr">
              <a:spcBef>
                <a:spcPts val="0"/>
              </a:spcBef>
              <a:spcAft>
                <a:spcPts val="0"/>
              </a:spcAft>
              <a:buNone/>
              <a:defRPr>
                <a:solidFill>
                  <a:schemeClr val="dk1"/>
                </a:solidFill>
                <a:latin typeface="Rockwell"/>
                <a:ea typeface="Rockwell"/>
                <a:cs typeface="Rockwell"/>
                <a:sym typeface="Rockwell"/>
              </a:defRPr>
            </a:lvl1pPr>
            <a:lvl2pPr marL="0" marR="0" lvl="1" indent="0" algn="ctr">
              <a:spcBef>
                <a:spcPts val="0"/>
              </a:spcBef>
              <a:spcAft>
                <a:spcPts val="0"/>
              </a:spcAft>
              <a:buNone/>
              <a:defRPr>
                <a:solidFill>
                  <a:schemeClr val="dk1"/>
                </a:solidFill>
                <a:latin typeface="Rockwell"/>
                <a:ea typeface="Rockwell"/>
                <a:cs typeface="Rockwell"/>
                <a:sym typeface="Rockwell"/>
              </a:defRPr>
            </a:lvl2pPr>
            <a:lvl3pPr marL="0" marR="0" lvl="2" indent="0" algn="ctr">
              <a:spcBef>
                <a:spcPts val="0"/>
              </a:spcBef>
              <a:spcAft>
                <a:spcPts val="0"/>
              </a:spcAft>
              <a:buNone/>
              <a:defRPr>
                <a:solidFill>
                  <a:schemeClr val="dk1"/>
                </a:solidFill>
                <a:latin typeface="Rockwell"/>
                <a:ea typeface="Rockwell"/>
                <a:cs typeface="Rockwell"/>
                <a:sym typeface="Rockwell"/>
              </a:defRPr>
            </a:lvl3pPr>
            <a:lvl4pPr marL="0" marR="0" lvl="3" indent="0" algn="ctr">
              <a:spcBef>
                <a:spcPts val="0"/>
              </a:spcBef>
              <a:spcAft>
                <a:spcPts val="0"/>
              </a:spcAft>
              <a:buNone/>
              <a:defRPr>
                <a:solidFill>
                  <a:schemeClr val="dk1"/>
                </a:solidFill>
                <a:latin typeface="Rockwell"/>
                <a:ea typeface="Rockwell"/>
                <a:cs typeface="Rockwell"/>
                <a:sym typeface="Rockwell"/>
              </a:defRPr>
            </a:lvl4pPr>
            <a:lvl5pPr marL="0" marR="0" lvl="4" indent="0" algn="ctr">
              <a:spcBef>
                <a:spcPts val="0"/>
              </a:spcBef>
              <a:spcAft>
                <a:spcPts val="0"/>
              </a:spcAft>
              <a:buNone/>
              <a:defRPr>
                <a:solidFill>
                  <a:schemeClr val="dk1"/>
                </a:solidFill>
                <a:latin typeface="Rockwell"/>
                <a:ea typeface="Rockwell"/>
                <a:cs typeface="Rockwell"/>
                <a:sym typeface="Rockwell"/>
              </a:defRPr>
            </a:lvl5pPr>
            <a:lvl6pPr marL="0" marR="0" lvl="5" indent="0" algn="ctr">
              <a:spcBef>
                <a:spcPts val="0"/>
              </a:spcBef>
              <a:spcAft>
                <a:spcPts val="0"/>
              </a:spcAft>
              <a:buNone/>
              <a:defRPr>
                <a:solidFill>
                  <a:schemeClr val="dk1"/>
                </a:solidFill>
                <a:latin typeface="Rockwell"/>
                <a:ea typeface="Rockwell"/>
                <a:cs typeface="Rockwell"/>
                <a:sym typeface="Rockwell"/>
              </a:defRPr>
            </a:lvl6pPr>
            <a:lvl7pPr marL="0" marR="0" lvl="6" indent="0" algn="ctr">
              <a:spcBef>
                <a:spcPts val="0"/>
              </a:spcBef>
              <a:spcAft>
                <a:spcPts val="0"/>
              </a:spcAft>
              <a:buNone/>
              <a:defRPr>
                <a:solidFill>
                  <a:schemeClr val="dk1"/>
                </a:solidFill>
                <a:latin typeface="Rockwell"/>
                <a:ea typeface="Rockwell"/>
                <a:cs typeface="Rockwell"/>
                <a:sym typeface="Rockwell"/>
              </a:defRPr>
            </a:lvl7pPr>
            <a:lvl8pPr marL="0" marR="0" lvl="7" indent="0" algn="ctr">
              <a:spcBef>
                <a:spcPts val="0"/>
              </a:spcBef>
              <a:spcAft>
                <a:spcPts val="0"/>
              </a:spcAft>
              <a:buNone/>
              <a:defRPr>
                <a:solidFill>
                  <a:schemeClr val="dk1"/>
                </a:solidFill>
                <a:latin typeface="Rockwell"/>
                <a:ea typeface="Rockwell"/>
                <a:cs typeface="Rockwell"/>
                <a:sym typeface="Rockwell"/>
              </a:defRPr>
            </a:lvl8pPr>
            <a:lvl9pPr marL="0" marR="0" lvl="8" indent="0" algn="ctr">
              <a:spcBef>
                <a:spcPts val="0"/>
              </a:spcBef>
              <a:spcAft>
                <a:spcPts val="0"/>
              </a:spcAft>
              <a:buNone/>
              <a:defRPr>
                <a:solidFill>
                  <a:schemeClr val="dk1"/>
                </a:solidFill>
                <a:latin typeface="Rockwell"/>
                <a:ea typeface="Rockwell"/>
                <a:cs typeface="Rockwell"/>
                <a:sym typeface="Rockwell"/>
              </a:defRPr>
            </a:lvl9pPr>
          </a:lstStyle>
          <a:p>
            <a:pPr marL="0" lvl="0" indent="0" algn="ctr" rtl="0">
              <a:spcBef>
                <a:spcPts val="0"/>
              </a:spcBef>
              <a:spcAft>
                <a:spcPts val="0"/>
              </a:spcAft>
              <a:buNone/>
            </a:pPr>
            <a:fld id="{00000000-1234-1234-1234-123412341234}" type="slidenum">
              <a:rPr lang="en-US"/>
              <a:t>‹#›</a:t>
            </a:fld>
            <a:endParaRPr/>
          </a:p>
        </p:txBody>
      </p:sp>
      <p:sp>
        <p:nvSpPr>
          <p:cNvPr id="65" name="Google Shape;65;p15"/>
          <p:cNvSpPr txBox="1">
            <a:spLocks noGrp="1"/>
          </p:cNvSpPr>
          <p:nvPr>
            <p:ph type="dt" idx="10"/>
          </p:nvPr>
        </p:nvSpPr>
        <p:spPr>
          <a:xfrm>
            <a:off x="457200" y="4683919"/>
            <a:ext cx="2133600" cy="357188"/>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800">
                <a:solidFill>
                  <a:schemeClr val="dk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dk1"/>
                </a:solidFill>
                <a:latin typeface="Rockwell"/>
                <a:ea typeface="Rockwell"/>
                <a:cs typeface="Rockwell"/>
                <a:sym typeface="Rockwe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327868" y="893854"/>
            <a:ext cx="7556500" cy="83700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6"/>
          <p:cNvSpPr txBox="1">
            <a:spLocks noGrp="1"/>
          </p:cNvSpPr>
          <p:nvPr>
            <p:ph type="body" idx="1"/>
          </p:nvPr>
        </p:nvSpPr>
        <p:spPr>
          <a:xfrm>
            <a:off x="327868" y="1730863"/>
            <a:ext cx="7556500" cy="3074120"/>
          </a:xfrm>
          <a:prstGeom prst="rect">
            <a:avLst/>
          </a:prstGeom>
          <a:noFill/>
          <a:ln>
            <a:noFill/>
          </a:ln>
        </p:spPr>
        <p:txBody>
          <a:bodyPr spcFirstLastPara="1" wrap="square" lIns="91425" tIns="45700" rIns="91425" bIns="45700" anchor="t" anchorCtr="0">
            <a:noAutofit/>
          </a:bodyPr>
          <a:lstStyle>
            <a:lvl1pPr marL="457200" lvl="0" indent="-314325" algn="l">
              <a:spcBef>
                <a:spcPts val="2000"/>
              </a:spcBef>
              <a:spcAft>
                <a:spcPts val="0"/>
              </a:spcAft>
              <a:buSzPts val="1350"/>
              <a:buChar char="■"/>
              <a:defRPr/>
            </a:lvl1pPr>
            <a:lvl2pPr marL="914400" lvl="1" indent="-314325" algn="l">
              <a:spcBef>
                <a:spcPts val="600"/>
              </a:spcBef>
              <a:spcAft>
                <a:spcPts val="0"/>
              </a:spcAft>
              <a:buSzPts val="1350"/>
              <a:buChar char="■"/>
              <a:defRPr/>
            </a:lvl2pPr>
            <a:lvl3pPr marL="1371600" lvl="2" indent="-314325" algn="l">
              <a:spcBef>
                <a:spcPts val="600"/>
              </a:spcBef>
              <a:spcAft>
                <a:spcPts val="0"/>
              </a:spcAft>
              <a:buSzPts val="1350"/>
              <a:buChar char="■"/>
              <a:defRPr/>
            </a:lvl3pPr>
            <a:lvl4pPr marL="1828800" lvl="3" indent="-314325" algn="l">
              <a:spcBef>
                <a:spcPts val="600"/>
              </a:spcBef>
              <a:spcAft>
                <a:spcPts val="0"/>
              </a:spcAft>
              <a:buSzPts val="1350"/>
              <a:buChar char="■"/>
              <a:defRPr/>
            </a:lvl4pPr>
            <a:lvl5pPr marL="2286000" lvl="4" indent="-314325" algn="l">
              <a:spcBef>
                <a:spcPts val="600"/>
              </a:spcBef>
              <a:spcAft>
                <a:spcPts val="0"/>
              </a:spcAft>
              <a:buSzPts val="1350"/>
              <a:buChar char="■"/>
              <a:defRPr/>
            </a:lvl5pPr>
            <a:lvl6pPr marL="2743200" lvl="5" indent="-314325" algn="l">
              <a:spcBef>
                <a:spcPts val="360"/>
              </a:spcBef>
              <a:spcAft>
                <a:spcPts val="0"/>
              </a:spcAft>
              <a:buSzPts val="1350"/>
              <a:buChar char="■"/>
              <a:defRPr/>
            </a:lvl6pPr>
            <a:lvl7pPr marL="3200400" lvl="6" indent="-314325" algn="l">
              <a:spcBef>
                <a:spcPts val="360"/>
              </a:spcBef>
              <a:spcAft>
                <a:spcPts val="0"/>
              </a:spcAft>
              <a:buSzPts val="1350"/>
              <a:buChar char="■"/>
              <a:defRPr/>
            </a:lvl7pPr>
            <a:lvl8pPr marL="3657600" lvl="7" indent="-314325" algn="l">
              <a:spcBef>
                <a:spcPts val="360"/>
              </a:spcBef>
              <a:spcAft>
                <a:spcPts val="0"/>
              </a:spcAft>
              <a:buSzPts val="1350"/>
              <a:buChar char="■"/>
              <a:defRPr/>
            </a:lvl8pPr>
            <a:lvl9pPr marL="4114800" lvl="8" indent="-314325" algn="l">
              <a:spcBef>
                <a:spcPts val="360"/>
              </a:spcBef>
              <a:spcAft>
                <a:spcPts val="0"/>
              </a:spcAft>
              <a:buSzPts val="1350"/>
              <a:buChar char="■"/>
              <a:defRPr/>
            </a:lvl9pPr>
          </a:lstStyle>
          <a:p>
            <a:endParaRPr/>
          </a:p>
        </p:txBody>
      </p:sp>
      <p:sp>
        <p:nvSpPr>
          <p:cNvPr id="23" name="Google Shape;23;p6"/>
          <p:cNvSpPr/>
          <p:nvPr/>
        </p:nvSpPr>
        <p:spPr>
          <a:xfrm>
            <a:off x="8510522" y="4752201"/>
            <a:ext cx="4732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fld id="{00000000-1234-1234-1234-123412341234}" type="slidenum">
              <a:rPr lang="en-US" sz="1800">
                <a:solidFill>
                  <a:schemeClr val="dk1"/>
                </a:solidFill>
                <a:latin typeface="Rockwell"/>
                <a:ea typeface="Rockwell"/>
                <a:cs typeface="Rockwell"/>
                <a:sym typeface="Rockwell"/>
              </a:rPr>
              <a:t>‹#›</a:t>
            </a:fld>
            <a:endParaRPr sz="1800">
              <a:solidFill>
                <a:schemeClr val="dk1"/>
              </a:solidFill>
              <a:latin typeface="Rockwell"/>
              <a:ea typeface="Rockwell"/>
              <a:cs typeface="Rockwell"/>
              <a:sym typeface="Rockwe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4"/>
        <p:cNvGrpSpPr/>
        <p:nvPr/>
      </p:nvGrpSpPr>
      <p:grpSpPr>
        <a:xfrm>
          <a:off x="0" y="0"/>
          <a:ext cx="0" cy="0"/>
          <a:chOff x="0" y="0"/>
          <a:chExt cx="0" cy="0"/>
        </a:xfrm>
      </p:grpSpPr>
      <p:sp>
        <p:nvSpPr>
          <p:cNvPr id="25" name="Google Shape;25;p7"/>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pic>
        <p:nvPicPr>
          <p:cNvPr id="26" name="Google Shape;26;p7"/>
          <p:cNvPicPr preferRelativeResize="0"/>
          <p:nvPr/>
        </p:nvPicPr>
        <p:blipFill rotWithShape="1">
          <a:blip r:embed="rId2">
            <a:alphaModFix/>
          </a:blip>
          <a:srcRect/>
          <a:stretch/>
        </p:blipFill>
        <p:spPr>
          <a:xfrm>
            <a:off x="0" y="762"/>
            <a:ext cx="9141291" cy="5141976"/>
          </a:xfrm>
          <a:prstGeom prst="rect">
            <a:avLst/>
          </a:prstGeom>
          <a:noFill/>
          <a:ln>
            <a:noFill/>
          </a:ln>
        </p:spPr>
      </p:pic>
      <p:pic>
        <p:nvPicPr>
          <p:cNvPr id="27" name="Google Shape;27;p7"/>
          <p:cNvPicPr preferRelativeResize="0"/>
          <p:nvPr/>
        </p:nvPicPr>
        <p:blipFill rotWithShape="1">
          <a:blip r:embed="rId3">
            <a:alphaModFix/>
          </a:blip>
          <a:srcRect/>
          <a:stretch/>
        </p:blipFill>
        <p:spPr>
          <a:xfrm>
            <a:off x="-2709" y="1524"/>
            <a:ext cx="9141290" cy="514197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28"/>
        <p:cNvGrpSpPr/>
        <p:nvPr/>
      </p:nvGrpSpPr>
      <p:grpSpPr>
        <a:xfrm>
          <a:off x="0" y="0"/>
          <a:ext cx="0" cy="0"/>
          <a:chOff x="0" y="0"/>
          <a:chExt cx="0" cy="0"/>
        </a:xfrm>
      </p:grpSpPr>
      <p:sp>
        <p:nvSpPr>
          <p:cNvPr id="29" name="Google Shape;29;p8"/>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ckwell"/>
              <a:ea typeface="Rockwell"/>
              <a:cs typeface="Rockwell"/>
              <a:sym typeface="Rockwell"/>
            </a:endParaRPr>
          </a:p>
        </p:txBody>
      </p:sp>
      <p:pic>
        <p:nvPicPr>
          <p:cNvPr id="30" name="Google Shape;30;p8"/>
          <p:cNvPicPr preferRelativeResize="0"/>
          <p:nvPr/>
        </p:nvPicPr>
        <p:blipFill rotWithShape="1">
          <a:blip r:embed="rId2">
            <a:alphaModFix/>
          </a:blip>
          <a:srcRect/>
          <a:stretch/>
        </p:blipFill>
        <p:spPr>
          <a:xfrm>
            <a:off x="0" y="762"/>
            <a:ext cx="9141291" cy="5141976"/>
          </a:xfrm>
          <a:prstGeom prst="rect">
            <a:avLst/>
          </a:prstGeom>
          <a:noFill/>
          <a:ln>
            <a:noFill/>
          </a:ln>
        </p:spPr>
      </p:pic>
      <p:sp>
        <p:nvSpPr>
          <p:cNvPr id="31" name="Google Shape;31;p8"/>
          <p:cNvSpPr txBox="1"/>
          <p:nvPr/>
        </p:nvSpPr>
        <p:spPr>
          <a:xfrm>
            <a:off x="786685" y="1042513"/>
            <a:ext cx="217048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a:solidFill>
                  <a:schemeClr val="lt1"/>
                </a:solidFill>
                <a:latin typeface="Cambria"/>
                <a:ea typeface="Cambria"/>
                <a:cs typeface="Cambria"/>
                <a:sym typeface="Cambria"/>
              </a:rPr>
              <a:t>DEPARTMENT OF INDUSTRIAL AND SYSTEMS ENGINEERING</a:t>
            </a:r>
            <a:endParaRPr/>
          </a:p>
        </p:txBody>
      </p:sp>
      <p:sp>
        <p:nvSpPr>
          <p:cNvPr id="32" name="Google Shape;32;p8"/>
          <p:cNvSpPr txBox="1">
            <a:spLocks noGrp="1"/>
          </p:cNvSpPr>
          <p:nvPr>
            <p:ph type="title"/>
          </p:nvPr>
        </p:nvSpPr>
        <p:spPr>
          <a:xfrm>
            <a:off x="727211" y="2081509"/>
            <a:ext cx="8414079" cy="1334281"/>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SzPts val="1400"/>
              <a:buNone/>
              <a:defRPr sz="4800">
                <a:solidFill>
                  <a:schemeClr val="lt1"/>
                </a:solidFill>
                <a:latin typeface="Rockwell"/>
                <a:ea typeface="Rockwell"/>
                <a:cs typeface="Rockwell"/>
                <a:sym typeface="Rockwe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8"/>
          <p:cNvSpPr txBox="1">
            <a:spLocks noGrp="1"/>
          </p:cNvSpPr>
          <p:nvPr>
            <p:ph type="body" idx="1"/>
          </p:nvPr>
        </p:nvSpPr>
        <p:spPr>
          <a:xfrm>
            <a:off x="727211" y="3479078"/>
            <a:ext cx="8414079" cy="581025"/>
          </a:xfrm>
          <a:prstGeom prst="rect">
            <a:avLst/>
          </a:prstGeom>
          <a:noFill/>
          <a:ln>
            <a:noFill/>
          </a:ln>
        </p:spPr>
        <p:txBody>
          <a:bodyPr spcFirstLastPara="1" wrap="square" lIns="91425" tIns="45700" rIns="91425" bIns="45700" anchor="t" anchorCtr="0">
            <a:noAutofit/>
          </a:bodyPr>
          <a:lstStyle>
            <a:lvl1pPr marL="457200" lvl="0" indent="-228600" algn="l">
              <a:spcBef>
                <a:spcPts val="2000"/>
              </a:spcBef>
              <a:spcAft>
                <a:spcPts val="0"/>
              </a:spcAft>
              <a:buSzPts val="1800"/>
              <a:buNone/>
              <a:defRPr sz="2400" b="0" i="0" u="none" strike="noStrike" cap="none">
                <a:solidFill>
                  <a:schemeClr val="lt1"/>
                </a:solidFill>
                <a:latin typeface="Arial"/>
                <a:ea typeface="Arial"/>
                <a:cs typeface="Arial"/>
                <a:sym typeface="Arial"/>
              </a:defRPr>
            </a:lvl1pPr>
            <a:lvl2pPr marL="914400" lvl="1" indent="-228600" algn="l">
              <a:spcBef>
                <a:spcPts val="600"/>
              </a:spcBef>
              <a:spcAft>
                <a:spcPts val="0"/>
              </a:spcAft>
              <a:buSzPts val="900"/>
              <a:buNone/>
              <a:defRPr sz="1200"/>
            </a:lvl2pPr>
            <a:lvl3pPr marL="1371600" lvl="2" indent="-228600" algn="l">
              <a:spcBef>
                <a:spcPts val="600"/>
              </a:spcBef>
              <a:spcAft>
                <a:spcPts val="0"/>
              </a:spcAft>
              <a:buSzPts val="750"/>
              <a:buNone/>
              <a:defRPr sz="1000"/>
            </a:lvl3pPr>
            <a:lvl4pPr marL="1828800" lvl="3" indent="-228600" algn="l">
              <a:spcBef>
                <a:spcPts val="600"/>
              </a:spcBef>
              <a:spcAft>
                <a:spcPts val="0"/>
              </a:spcAft>
              <a:buSzPts val="675"/>
              <a:buNone/>
              <a:defRPr sz="900"/>
            </a:lvl4pPr>
            <a:lvl5pPr marL="2286000" lvl="4" indent="-228600" algn="l">
              <a:spcBef>
                <a:spcPts val="600"/>
              </a:spcBef>
              <a:spcAft>
                <a:spcPts val="0"/>
              </a:spcAft>
              <a:buSzPts val="675"/>
              <a:buNone/>
              <a:defRPr sz="900"/>
            </a:lvl5pPr>
            <a:lvl6pPr marL="2743200" lvl="5" indent="-228600" algn="l">
              <a:spcBef>
                <a:spcPts val="180"/>
              </a:spcBef>
              <a:spcAft>
                <a:spcPts val="0"/>
              </a:spcAft>
              <a:buSzPts val="675"/>
              <a:buNone/>
              <a:defRPr sz="900"/>
            </a:lvl6pPr>
            <a:lvl7pPr marL="3200400" lvl="6" indent="-228600" algn="l">
              <a:spcBef>
                <a:spcPts val="180"/>
              </a:spcBef>
              <a:spcAft>
                <a:spcPts val="0"/>
              </a:spcAft>
              <a:buSzPts val="675"/>
              <a:buNone/>
              <a:defRPr sz="900"/>
            </a:lvl7pPr>
            <a:lvl8pPr marL="3657600" lvl="7" indent="-228600" algn="l">
              <a:spcBef>
                <a:spcPts val="180"/>
              </a:spcBef>
              <a:spcAft>
                <a:spcPts val="0"/>
              </a:spcAft>
              <a:buSzPts val="675"/>
              <a:buNone/>
              <a:defRPr sz="900"/>
            </a:lvl8pPr>
            <a:lvl9pPr marL="4114800" lvl="8" indent="-228600" algn="l">
              <a:spcBef>
                <a:spcPts val="180"/>
              </a:spcBef>
              <a:spcAft>
                <a:spcPts val="0"/>
              </a:spcAft>
              <a:buSzPts val="675"/>
              <a:buNone/>
              <a:defRPr sz="9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289956" y="893853"/>
            <a:ext cx="7556500" cy="83700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9"/>
          <p:cNvSpPr txBox="1">
            <a:spLocks noGrp="1"/>
          </p:cNvSpPr>
          <p:nvPr>
            <p:ph type="sldNum" idx="12"/>
          </p:nvPr>
        </p:nvSpPr>
        <p:spPr>
          <a:xfrm>
            <a:off x="8475106" y="4767263"/>
            <a:ext cx="668894" cy="376237"/>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37"/>
        <p:cNvGrpSpPr/>
        <p:nvPr/>
      </p:nvGrpSpPr>
      <p:grpSpPr>
        <a:xfrm>
          <a:off x="0" y="0"/>
          <a:ext cx="0" cy="0"/>
          <a:chOff x="0" y="0"/>
          <a:chExt cx="0" cy="0"/>
        </a:xfrm>
      </p:grpSpPr>
      <p:sp>
        <p:nvSpPr>
          <p:cNvPr id="38" name="Google Shape;38;p10"/>
          <p:cNvSpPr txBox="1">
            <a:spLocks noGrp="1"/>
          </p:cNvSpPr>
          <p:nvPr>
            <p:ph type="sldNum" idx="12"/>
          </p:nvPr>
        </p:nvSpPr>
        <p:spPr>
          <a:xfrm>
            <a:off x="8475106" y="4767263"/>
            <a:ext cx="668894" cy="376237"/>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9"/>
        <p:cNvGrpSpPr/>
        <p:nvPr/>
      </p:nvGrpSpPr>
      <p:grpSpPr>
        <a:xfrm>
          <a:off x="0" y="0"/>
          <a:ext cx="0" cy="0"/>
          <a:chOff x="0" y="0"/>
          <a:chExt cx="0" cy="0"/>
        </a:xfrm>
      </p:grpSpPr>
      <p:sp>
        <p:nvSpPr>
          <p:cNvPr id="40" name="Google Shape;40;p11"/>
          <p:cNvSpPr txBox="1">
            <a:spLocks noGrp="1"/>
          </p:cNvSpPr>
          <p:nvPr>
            <p:ph type="body" idx="1"/>
          </p:nvPr>
        </p:nvSpPr>
        <p:spPr>
          <a:xfrm>
            <a:off x="289956" y="1722826"/>
            <a:ext cx="7556500" cy="3108722"/>
          </a:xfrm>
          <a:prstGeom prst="rect">
            <a:avLst/>
          </a:prstGeom>
          <a:noFill/>
          <a:ln>
            <a:noFill/>
          </a:ln>
        </p:spPr>
        <p:txBody>
          <a:bodyPr spcFirstLastPara="1" wrap="square" lIns="91425" tIns="45700" rIns="91425" bIns="45700" anchor="t" anchorCtr="0">
            <a:noAutofit/>
          </a:bodyPr>
          <a:lstStyle>
            <a:lvl1pPr marL="457200" lvl="0" indent="-314325" algn="l">
              <a:spcBef>
                <a:spcPts val="2000"/>
              </a:spcBef>
              <a:spcAft>
                <a:spcPts val="0"/>
              </a:spcAft>
              <a:buSzPts val="1350"/>
              <a:buChar char="■"/>
              <a:defRPr/>
            </a:lvl1pPr>
            <a:lvl2pPr marL="914400" lvl="1" indent="-314325" algn="l">
              <a:spcBef>
                <a:spcPts val="600"/>
              </a:spcBef>
              <a:spcAft>
                <a:spcPts val="0"/>
              </a:spcAft>
              <a:buSzPts val="1350"/>
              <a:buChar char="■"/>
              <a:defRPr/>
            </a:lvl2pPr>
            <a:lvl3pPr marL="1371600" lvl="2" indent="-314325" algn="l">
              <a:spcBef>
                <a:spcPts val="600"/>
              </a:spcBef>
              <a:spcAft>
                <a:spcPts val="0"/>
              </a:spcAft>
              <a:buSzPts val="1350"/>
              <a:buChar char="■"/>
              <a:defRPr/>
            </a:lvl3pPr>
            <a:lvl4pPr marL="1828800" lvl="3" indent="-314325" algn="l">
              <a:spcBef>
                <a:spcPts val="600"/>
              </a:spcBef>
              <a:spcAft>
                <a:spcPts val="0"/>
              </a:spcAft>
              <a:buSzPts val="1350"/>
              <a:buChar char="■"/>
              <a:defRPr/>
            </a:lvl4pPr>
            <a:lvl5pPr marL="2286000" lvl="4" indent="-314325" algn="l">
              <a:spcBef>
                <a:spcPts val="600"/>
              </a:spcBef>
              <a:spcAft>
                <a:spcPts val="0"/>
              </a:spcAft>
              <a:buSzPts val="1350"/>
              <a:buChar char="■"/>
              <a:defRPr/>
            </a:lvl5pPr>
            <a:lvl6pPr marL="2743200" lvl="5" indent="-314325" algn="l">
              <a:spcBef>
                <a:spcPts val="360"/>
              </a:spcBef>
              <a:spcAft>
                <a:spcPts val="0"/>
              </a:spcAft>
              <a:buSzPts val="1350"/>
              <a:buChar char="■"/>
              <a:defRPr/>
            </a:lvl6pPr>
            <a:lvl7pPr marL="3200400" lvl="6" indent="-314325" algn="l">
              <a:spcBef>
                <a:spcPts val="360"/>
              </a:spcBef>
              <a:spcAft>
                <a:spcPts val="0"/>
              </a:spcAft>
              <a:buSzPts val="1350"/>
              <a:buChar char="■"/>
              <a:defRPr/>
            </a:lvl7pPr>
            <a:lvl8pPr marL="3657600" lvl="7" indent="-314325" algn="l">
              <a:spcBef>
                <a:spcPts val="360"/>
              </a:spcBef>
              <a:spcAft>
                <a:spcPts val="0"/>
              </a:spcAft>
              <a:buSzPts val="1350"/>
              <a:buChar char="■"/>
              <a:defRPr/>
            </a:lvl8pPr>
            <a:lvl9pPr marL="4114800" lvl="8" indent="-314325" algn="l">
              <a:spcBef>
                <a:spcPts val="360"/>
              </a:spcBef>
              <a:spcAft>
                <a:spcPts val="0"/>
              </a:spcAft>
              <a:buSzPts val="1350"/>
              <a:buChar char="■"/>
              <a:defRPr/>
            </a:lvl9pPr>
          </a:lstStyle>
          <a:p>
            <a:endParaRPr/>
          </a:p>
        </p:txBody>
      </p:sp>
      <p:sp>
        <p:nvSpPr>
          <p:cNvPr id="41" name="Google Shape;41;p11"/>
          <p:cNvSpPr txBox="1">
            <a:spLocks noGrp="1"/>
          </p:cNvSpPr>
          <p:nvPr>
            <p:ph type="title"/>
          </p:nvPr>
        </p:nvSpPr>
        <p:spPr>
          <a:xfrm>
            <a:off x="289956" y="893853"/>
            <a:ext cx="7556500" cy="83700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1"/>
          <p:cNvSpPr txBox="1">
            <a:spLocks noGrp="1"/>
          </p:cNvSpPr>
          <p:nvPr>
            <p:ph type="sldNum" idx="12"/>
          </p:nvPr>
        </p:nvSpPr>
        <p:spPr>
          <a:xfrm>
            <a:off x="8475106" y="4767263"/>
            <a:ext cx="668894" cy="376237"/>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3"/>
        <p:cNvGrpSpPr/>
        <p:nvPr/>
      </p:nvGrpSpPr>
      <p:grpSpPr>
        <a:xfrm>
          <a:off x="0" y="0"/>
          <a:ext cx="0" cy="0"/>
          <a:chOff x="0" y="0"/>
          <a:chExt cx="0" cy="0"/>
        </a:xfrm>
      </p:grpSpPr>
      <p:sp>
        <p:nvSpPr>
          <p:cNvPr id="44" name="Google Shape;44;p12"/>
          <p:cNvSpPr txBox="1">
            <a:spLocks noGrp="1"/>
          </p:cNvSpPr>
          <p:nvPr>
            <p:ph type="body" idx="1"/>
          </p:nvPr>
        </p:nvSpPr>
        <p:spPr>
          <a:xfrm>
            <a:off x="293821" y="2142597"/>
            <a:ext cx="7763657" cy="2611257"/>
          </a:xfrm>
          <a:prstGeom prst="rect">
            <a:avLst/>
          </a:prstGeom>
          <a:noFill/>
          <a:ln>
            <a:noFill/>
          </a:ln>
        </p:spPr>
        <p:txBody>
          <a:bodyPr spcFirstLastPara="1" wrap="square" lIns="91425" tIns="45700" rIns="91425" bIns="45700" anchor="t" anchorCtr="0">
            <a:normAutofit/>
          </a:bodyPr>
          <a:lstStyle>
            <a:lvl1pPr marL="457200" lvl="0" indent="-314325" algn="l">
              <a:spcBef>
                <a:spcPts val="2000"/>
              </a:spcBef>
              <a:spcAft>
                <a:spcPts val="0"/>
              </a:spcAft>
              <a:buSzPts val="1350"/>
              <a:buChar char="■"/>
              <a:defRPr sz="1800">
                <a:latin typeface="Cambria"/>
                <a:ea typeface="Cambria"/>
                <a:cs typeface="Cambria"/>
                <a:sym typeface="Cambria"/>
              </a:defRPr>
            </a:lvl1pPr>
            <a:lvl2pPr marL="914400" lvl="1" indent="-314325" algn="l">
              <a:spcBef>
                <a:spcPts val="600"/>
              </a:spcBef>
              <a:spcAft>
                <a:spcPts val="0"/>
              </a:spcAft>
              <a:buSzPts val="1350"/>
              <a:buChar char="■"/>
              <a:defRPr sz="1800">
                <a:latin typeface="Cambria"/>
                <a:ea typeface="Cambria"/>
                <a:cs typeface="Cambria"/>
                <a:sym typeface="Cambria"/>
              </a:defRPr>
            </a:lvl2pPr>
            <a:lvl3pPr marL="1371600" lvl="2" indent="-314325" algn="l">
              <a:spcBef>
                <a:spcPts val="600"/>
              </a:spcBef>
              <a:spcAft>
                <a:spcPts val="0"/>
              </a:spcAft>
              <a:buSzPts val="1350"/>
              <a:buChar char="■"/>
              <a:defRPr sz="1800">
                <a:latin typeface="Cambria"/>
                <a:ea typeface="Cambria"/>
                <a:cs typeface="Cambria"/>
                <a:sym typeface="Cambria"/>
              </a:defRPr>
            </a:lvl3pPr>
            <a:lvl4pPr marL="1828800" lvl="3" indent="-314325" algn="l">
              <a:spcBef>
                <a:spcPts val="600"/>
              </a:spcBef>
              <a:spcAft>
                <a:spcPts val="0"/>
              </a:spcAft>
              <a:buSzPts val="1350"/>
              <a:buChar char="■"/>
              <a:defRPr sz="1800">
                <a:latin typeface="Cambria"/>
                <a:ea typeface="Cambria"/>
                <a:cs typeface="Cambria"/>
                <a:sym typeface="Cambria"/>
              </a:defRPr>
            </a:lvl4pPr>
            <a:lvl5pPr marL="2286000" lvl="4" indent="-314325" algn="l">
              <a:spcBef>
                <a:spcPts val="600"/>
              </a:spcBef>
              <a:spcAft>
                <a:spcPts val="0"/>
              </a:spcAft>
              <a:buSzPts val="1350"/>
              <a:buChar char="■"/>
              <a:defRPr sz="1800">
                <a:latin typeface="Cambria"/>
                <a:ea typeface="Cambria"/>
                <a:cs typeface="Cambria"/>
                <a:sym typeface="Cambria"/>
              </a:defRPr>
            </a:lvl5pPr>
            <a:lvl6pPr marL="2743200" lvl="5" indent="-314325" algn="l">
              <a:spcBef>
                <a:spcPts val="360"/>
              </a:spcBef>
              <a:spcAft>
                <a:spcPts val="0"/>
              </a:spcAft>
              <a:buSzPts val="1350"/>
              <a:buChar char="■"/>
              <a:defRPr sz="1800"/>
            </a:lvl6pPr>
            <a:lvl7pPr marL="3200400" lvl="6" indent="-314325" algn="l">
              <a:spcBef>
                <a:spcPts val="360"/>
              </a:spcBef>
              <a:spcAft>
                <a:spcPts val="0"/>
              </a:spcAft>
              <a:buSzPts val="1350"/>
              <a:buChar char="■"/>
              <a:defRPr sz="1800"/>
            </a:lvl7pPr>
            <a:lvl8pPr marL="3657600" lvl="7" indent="-314325" algn="l">
              <a:spcBef>
                <a:spcPts val="360"/>
              </a:spcBef>
              <a:spcAft>
                <a:spcPts val="0"/>
              </a:spcAft>
              <a:buSzPts val="1350"/>
              <a:buChar char="■"/>
              <a:defRPr sz="1800"/>
            </a:lvl8pPr>
            <a:lvl9pPr marL="4114800" lvl="8" indent="-314325" algn="l">
              <a:spcBef>
                <a:spcPts val="360"/>
              </a:spcBef>
              <a:spcAft>
                <a:spcPts val="0"/>
              </a:spcAft>
              <a:buSzPts val="1350"/>
              <a:buChar char="■"/>
              <a:defRPr sz="1800"/>
            </a:lvl9pPr>
          </a:lstStyle>
          <a:p>
            <a:endParaRPr/>
          </a:p>
        </p:txBody>
      </p:sp>
      <p:sp>
        <p:nvSpPr>
          <p:cNvPr id="45" name="Google Shape;45;p12"/>
          <p:cNvSpPr txBox="1">
            <a:spLocks noGrp="1"/>
          </p:cNvSpPr>
          <p:nvPr>
            <p:ph type="body" idx="2"/>
          </p:nvPr>
        </p:nvSpPr>
        <p:spPr>
          <a:xfrm>
            <a:off x="293821" y="1500290"/>
            <a:ext cx="7763657" cy="581025"/>
          </a:xfrm>
          <a:prstGeom prst="rect">
            <a:avLst/>
          </a:prstGeom>
          <a:noFill/>
          <a:ln>
            <a:noFill/>
          </a:ln>
        </p:spPr>
        <p:txBody>
          <a:bodyPr spcFirstLastPara="1" wrap="square" lIns="91425" tIns="45700" rIns="91425" bIns="45700" anchor="t" anchorCtr="0">
            <a:noAutofit/>
          </a:bodyPr>
          <a:lstStyle>
            <a:lvl1pPr marL="457200" lvl="0" indent="-228600" algn="l">
              <a:spcBef>
                <a:spcPts val="2000"/>
              </a:spcBef>
              <a:spcAft>
                <a:spcPts val="0"/>
              </a:spcAft>
              <a:buSzPts val="1800"/>
              <a:buNone/>
              <a:defRPr sz="2400" b="0" i="0" u="none" strike="noStrike" cap="none">
                <a:solidFill>
                  <a:schemeClr val="accent3"/>
                </a:solidFill>
                <a:latin typeface="Arial"/>
                <a:ea typeface="Arial"/>
                <a:cs typeface="Arial"/>
                <a:sym typeface="Arial"/>
              </a:defRPr>
            </a:lvl1pPr>
            <a:lvl2pPr marL="914400" lvl="1" indent="-228600" algn="l">
              <a:spcBef>
                <a:spcPts val="600"/>
              </a:spcBef>
              <a:spcAft>
                <a:spcPts val="0"/>
              </a:spcAft>
              <a:buSzPts val="900"/>
              <a:buNone/>
              <a:defRPr sz="1200"/>
            </a:lvl2pPr>
            <a:lvl3pPr marL="1371600" lvl="2" indent="-228600" algn="l">
              <a:spcBef>
                <a:spcPts val="600"/>
              </a:spcBef>
              <a:spcAft>
                <a:spcPts val="0"/>
              </a:spcAft>
              <a:buSzPts val="750"/>
              <a:buNone/>
              <a:defRPr sz="1000"/>
            </a:lvl3pPr>
            <a:lvl4pPr marL="1828800" lvl="3" indent="-228600" algn="l">
              <a:spcBef>
                <a:spcPts val="600"/>
              </a:spcBef>
              <a:spcAft>
                <a:spcPts val="0"/>
              </a:spcAft>
              <a:buSzPts val="675"/>
              <a:buNone/>
              <a:defRPr sz="900"/>
            </a:lvl4pPr>
            <a:lvl5pPr marL="2286000" lvl="4" indent="-228600" algn="l">
              <a:spcBef>
                <a:spcPts val="600"/>
              </a:spcBef>
              <a:spcAft>
                <a:spcPts val="0"/>
              </a:spcAft>
              <a:buSzPts val="675"/>
              <a:buNone/>
              <a:defRPr sz="900"/>
            </a:lvl5pPr>
            <a:lvl6pPr marL="2743200" lvl="5" indent="-228600" algn="l">
              <a:spcBef>
                <a:spcPts val="180"/>
              </a:spcBef>
              <a:spcAft>
                <a:spcPts val="0"/>
              </a:spcAft>
              <a:buSzPts val="675"/>
              <a:buNone/>
              <a:defRPr sz="900"/>
            </a:lvl6pPr>
            <a:lvl7pPr marL="3200400" lvl="6" indent="-228600" algn="l">
              <a:spcBef>
                <a:spcPts val="180"/>
              </a:spcBef>
              <a:spcAft>
                <a:spcPts val="0"/>
              </a:spcAft>
              <a:buSzPts val="675"/>
              <a:buNone/>
              <a:defRPr sz="900"/>
            </a:lvl7pPr>
            <a:lvl8pPr marL="3657600" lvl="7" indent="-228600" algn="l">
              <a:spcBef>
                <a:spcPts val="180"/>
              </a:spcBef>
              <a:spcAft>
                <a:spcPts val="0"/>
              </a:spcAft>
              <a:buSzPts val="675"/>
              <a:buNone/>
              <a:defRPr sz="900"/>
            </a:lvl8pPr>
            <a:lvl9pPr marL="4114800" lvl="8" indent="-228600" algn="l">
              <a:spcBef>
                <a:spcPts val="180"/>
              </a:spcBef>
              <a:spcAft>
                <a:spcPts val="0"/>
              </a:spcAft>
              <a:buSzPts val="675"/>
              <a:buNone/>
              <a:defRPr sz="900"/>
            </a:lvl9pPr>
          </a:lstStyle>
          <a:p>
            <a:endParaRPr/>
          </a:p>
        </p:txBody>
      </p:sp>
      <p:sp>
        <p:nvSpPr>
          <p:cNvPr id="46" name="Google Shape;46;p12"/>
          <p:cNvSpPr txBox="1">
            <a:spLocks noGrp="1"/>
          </p:cNvSpPr>
          <p:nvPr>
            <p:ph type="title"/>
          </p:nvPr>
        </p:nvSpPr>
        <p:spPr>
          <a:xfrm>
            <a:off x="289956" y="893853"/>
            <a:ext cx="7556500" cy="83700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2"/>
          <p:cNvSpPr txBox="1">
            <a:spLocks noGrp="1"/>
          </p:cNvSpPr>
          <p:nvPr>
            <p:ph type="sldNum" idx="12"/>
          </p:nvPr>
        </p:nvSpPr>
        <p:spPr>
          <a:xfrm>
            <a:off x="8475106" y="4767263"/>
            <a:ext cx="668894" cy="376237"/>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8"/>
        <p:cNvGrpSpPr/>
        <p:nvPr/>
      </p:nvGrpSpPr>
      <p:grpSpPr>
        <a:xfrm>
          <a:off x="0" y="0"/>
          <a:ext cx="0" cy="0"/>
          <a:chOff x="0" y="0"/>
          <a:chExt cx="0" cy="0"/>
        </a:xfrm>
      </p:grpSpPr>
      <p:sp>
        <p:nvSpPr>
          <p:cNvPr id="49" name="Google Shape;49;p13"/>
          <p:cNvSpPr txBox="1">
            <a:spLocks noGrp="1"/>
          </p:cNvSpPr>
          <p:nvPr>
            <p:ph type="body" idx="1"/>
          </p:nvPr>
        </p:nvSpPr>
        <p:spPr>
          <a:xfrm>
            <a:off x="293821" y="2583842"/>
            <a:ext cx="3657600" cy="2268251"/>
          </a:xfrm>
          <a:prstGeom prst="rect">
            <a:avLst/>
          </a:prstGeom>
          <a:noFill/>
          <a:ln>
            <a:noFill/>
          </a:ln>
        </p:spPr>
        <p:txBody>
          <a:bodyPr spcFirstLastPara="1" wrap="square" lIns="91425" tIns="45700" rIns="91425" bIns="45700" anchor="t" anchorCtr="0">
            <a:normAutofit/>
          </a:bodyPr>
          <a:lstStyle>
            <a:lvl1pPr marL="457200" lvl="0" indent="-314325" algn="l">
              <a:spcBef>
                <a:spcPts val="2000"/>
              </a:spcBef>
              <a:spcAft>
                <a:spcPts val="0"/>
              </a:spcAft>
              <a:buSzPts val="1350"/>
              <a:buChar char="■"/>
              <a:defRPr sz="1800">
                <a:latin typeface="Cambria"/>
                <a:ea typeface="Cambria"/>
                <a:cs typeface="Cambria"/>
                <a:sym typeface="Cambria"/>
              </a:defRPr>
            </a:lvl1pPr>
            <a:lvl2pPr marL="914400" lvl="1" indent="-314325" algn="l">
              <a:spcBef>
                <a:spcPts val="600"/>
              </a:spcBef>
              <a:spcAft>
                <a:spcPts val="0"/>
              </a:spcAft>
              <a:buSzPts val="1350"/>
              <a:buChar char="■"/>
              <a:defRPr sz="1800">
                <a:latin typeface="Cambria"/>
                <a:ea typeface="Cambria"/>
                <a:cs typeface="Cambria"/>
                <a:sym typeface="Cambria"/>
              </a:defRPr>
            </a:lvl2pPr>
            <a:lvl3pPr marL="1371600" lvl="2" indent="-314325" algn="l">
              <a:spcBef>
                <a:spcPts val="600"/>
              </a:spcBef>
              <a:spcAft>
                <a:spcPts val="0"/>
              </a:spcAft>
              <a:buSzPts val="1350"/>
              <a:buChar char="■"/>
              <a:defRPr sz="1800">
                <a:latin typeface="Cambria"/>
                <a:ea typeface="Cambria"/>
                <a:cs typeface="Cambria"/>
                <a:sym typeface="Cambria"/>
              </a:defRPr>
            </a:lvl3pPr>
            <a:lvl4pPr marL="1828800" lvl="3" indent="-314325" algn="l">
              <a:spcBef>
                <a:spcPts val="600"/>
              </a:spcBef>
              <a:spcAft>
                <a:spcPts val="0"/>
              </a:spcAft>
              <a:buSzPts val="1350"/>
              <a:buChar char="■"/>
              <a:defRPr sz="1800">
                <a:latin typeface="Cambria"/>
                <a:ea typeface="Cambria"/>
                <a:cs typeface="Cambria"/>
                <a:sym typeface="Cambria"/>
              </a:defRPr>
            </a:lvl4pPr>
            <a:lvl5pPr marL="2286000" lvl="4" indent="-314325" algn="l">
              <a:spcBef>
                <a:spcPts val="600"/>
              </a:spcBef>
              <a:spcAft>
                <a:spcPts val="0"/>
              </a:spcAft>
              <a:buSzPts val="1350"/>
              <a:buChar char="■"/>
              <a:defRPr sz="1800">
                <a:latin typeface="Cambria"/>
                <a:ea typeface="Cambria"/>
                <a:cs typeface="Cambria"/>
                <a:sym typeface="Cambria"/>
              </a:defRPr>
            </a:lvl5pPr>
            <a:lvl6pPr marL="2743200" lvl="5" indent="-304800" algn="l">
              <a:spcBef>
                <a:spcPts val="320"/>
              </a:spcBef>
              <a:spcAft>
                <a:spcPts val="0"/>
              </a:spcAft>
              <a:buSzPts val="1200"/>
              <a:buChar char="■"/>
              <a:defRPr sz="1600"/>
            </a:lvl6pPr>
            <a:lvl7pPr marL="3200400" lvl="6" indent="-304800" algn="l">
              <a:spcBef>
                <a:spcPts val="320"/>
              </a:spcBef>
              <a:spcAft>
                <a:spcPts val="0"/>
              </a:spcAft>
              <a:buSzPts val="1200"/>
              <a:buChar char="■"/>
              <a:defRPr sz="1600"/>
            </a:lvl7pPr>
            <a:lvl8pPr marL="3657600" lvl="7" indent="-304800" algn="l">
              <a:spcBef>
                <a:spcPts val="320"/>
              </a:spcBef>
              <a:spcAft>
                <a:spcPts val="0"/>
              </a:spcAft>
              <a:buSzPts val="1200"/>
              <a:buChar char="■"/>
              <a:defRPr sz="1600"/>
            </a:lvl8pPr>
            <a:lvl9pPr marL="4114800" lvl="8" indent="-304800" algn="l">
              <a:spcBef>
                <a:spcPts val="320"/>
              </a:spcBef>
              <a:spcAft>
                <a:spcPts val="0"/>
              </a:spcAft>
              <a:buSzPts val="1200"/>
              <a:buChar char="■"/>
              <a:defRPr sz="1600"/>
            </a:lvl9pPr>
          </a:lstStyle>
          <a:p>
            <a:endParaRPr/>
          </a:p>
        </p:txBody>
      </p:sp>
      <p:sp>
        <p:nvSpPr>
          <p:cNvPr id="50" name="Google Shape;50;p13"/>
          <p:cNvSpPr txBox="1">
            <a:spLocks noGrp="1"/>
          </p:cNvSpPr>
          <p:nvPr>
            <p:ph type="body" idx="2"/>
          </p:nvPr>
        </p:nvSpPr>
        <p:spPr>
          <a:xfrm>
            <a:off x="4196158" y="2583842"/>
            <a:ext cx="3657600" cy="2268251"/>
          </a:xfrm>
          <a:prstGeom prst="rect">
            <a:avLst/>
          </a:prstGeom>
          <a:noFill/>
          <a:ln>
            <a:noFill/>
          </a:ln>
        </p:spPr>
        <p:txBody>
          <a:bodyPr spcFirstLastPara="1" wrap="square" lIns="91425" tIns="45700" rIns="91425" bIns="45700" anchor="t" anchorCtr="0">
            <a:normAutofit/>
          </a:bodyPr>
          <a:lstStyle>
            <a:lvl1pPr marL="457200" lvl="0" indent="-314325" algn="l">
              <a:spcBef>
                <a:spcPts val="2000"/>
              </a:spcBef>
              <a:spcAft>
                <a:spcPts val="0"/>
              </a:spcAft>
              <a:buSzPts val="1350"/>
              <a:buChar char="■"/>
              <a:defRPr sz="1800" b="0" i="0">
                <a:latin typeface="Cambria"/>
                <a:ea typeface="Cambria"/>
                <a:cs typeface="Cambria"/>
                <a:sym typeface="Cambria"/>
              </a:defRPr>
            </a:lvl1pPr>
            <a:lvl2pPr marL="914400" lvl="1" indent="-314325" algn="l">
              <a:spcBef>
                <a:spcPts val="600"/>
              </a:spcBef>
              <a:spcAft>
                <a:spcPts val="0"/>
              </a:spcAft>
              <a:buSzPts val="1350"/>
              <a:buChar char="■"/>
              <a:defRPr sz="1800">
                <a:latin typeface="Cambria"/>
                <a:ea typeface="Cambria"/>
                <a:cs typeface="Cambria"/>
                <a:sym typeface="Cambria"/>
              </a:defRPr>
            </a:lvl2pPr>
            <a:lvl3pPr marL="1371600" lvl="2" indent="-314325" algn="l">
              <a:spcBef>
                <a:spcPts val="600"/>
              </a:spcBef>
              <a:spcAft>
                <a:spcPts val="0"/>
              </a:spcAft>
              <a:buSzPts val="1350"/>
              <a:buChar char="■"/>
              <a:defRPr sz="1800">
                <a:latin typeface="Cambria"/>
                <a:ea typeface="Cambria"/>
                <a:cs typeface="Cambria"/>
                <a:sym typeface="Cambria"/>
              </a:defRPr>
            </a:lvl3pPr>
            <a:lvl4pPr marL="1828800" lvl="3" indent="-314325" algn="l">
              <a:spcBef>
                <a:spcPts val="600"/>
              </a:spcBef>
              <a:spcAft>
                <a:spcPts val="0"/>
              </a:spcAft>
              <a:buSzPts val="1350"/>
              <a:buChar char="■"/>
              <a:defRPr sz="1800">
                <a:latin typeface="Cambria"/>
                <a:ea typeface="Cambria"/>
                <a:cs typeface="Cambria"/>
                <a:sym typeface="Cambria"/>
              </a:defRPr>
            </a:lvl4pPr>
            <a:lvl5pPr marL="2286000" lvl="4" indent="-314325" algn="l">
              <a:spcBef>
                <a:spcPts val="600"/>
              </a:spcBef>
              <a:spcAft>
                <a:spcPts val="0"/>
              </a:spcAft>
              <a:buSzPts val="1350"/>
              <a:buChar char="■"/>
              <a:defRPr sz="1800">
                <a:latin typeface="Cambria"/>
                <a:ea typeface="Cambria"/>
                <a:cs typeface="Cambria"/>
                <a:sym typeface="Cambria"/>
              </a:defRPr>
            </a:lvl5pPr>
            <a:lvl6pPr marL="2743200" lvl="5" indent="-304800" algn="l">
              <a:spcBef>
                <a:spcPts val="320"/>
              </a:spcBef>
              <a:spcAft>
                <a:spcPts val="0"/>
              </a:spcAft>
              <a:buSzPts val="1200"/>
              <a:buChar char="■"/>
              <a:defRPr sz="1600"/>
            </a:lvl6pPr>
            <a:lvl7pPr marL="3200400" lvl="6" indent="-304800" algn="l">
              <a:spcBef>
                <a:spcPts val="320"/>
              </a:spcBef>
              <a:spcAft>
                <a:spcPts val="0"/>
              </a:spcAft>
              <a:buSzPts val="1200"/>
              <a:buChar char="■"/>
              <a:defRPr sz="1600"/>
            </a:lvl7pPr>
            <a:lvl8pPr marL="3657600" lvl="7" indent="-304800" algn="l">
              <a:spcBef>
                <a:spcPts val="320"/>
              </a:spcBef>
              <a:spcAft>
                <a:spcPts val="0"/>
              </a:spcAft>
              <a:buSzPts val="1200"/>
              <a:buChar char="■"/>
              <a:defRPr sz="1600"/>
            </a:lvl8pPr>
            <a:lvl9pPr marL="4114800" lvl="8" indent="-304800" algn="l">
              <a:spcBef>
                <a:spcPts val="320"/>
              </a:spcBef>
              <a:spcAft>
                <a:spcPts val="0"/>
              </a:spcAft>
              <a:buSzPts val="1200"/>
              <a:buChar char="■"/>
              <a:defRPr sz="1600"/>
            </a:lvl9pPr>
          </a:lstStyle>
          <a:p>
            <a:endParaRPr/>
          </a:p>
        </p:txBody>
      </p:sp>
      <p:sp>
        <p:nvSpPr>
          <p:cNvPr id="51" name="Google Shape;51;p13"/>
          <p:cNvSpPr txBox="1">
            <a:spLocks noGrp="1"/>
          </p:cNvSpPr>
          <p:nvPr>
            <p:ph type="body" idx="3"/>
          </p:nvPr>
        </p:nvSpPr>
        <p:spPr>
          <a:xfrm>
            <a:off x="293821" y="2301454"/>
            <a:ext cx="3657600" cy="242047"/>
          </a:xfrm>
          <a:prstGeom prst="rect">
            <a:avLst/>
          </a:prstGeom>
          <a:solidFill>
            <a:schemeClr val="accent3"/>
          </a:solidFill>
          <a:ln>
            <a:noFill/>
          </a:ln>
        </p:spPr>
        <p:txBody>
          <a:bodyPr spcFirstLastPara="1" wrap="square" lIns="91425" tIns="0" rIns="91425" bIns="0" anchor="ctr" anchorCtr="0">
            <a:noAutofit/>
          </a:bodyPr>
          <a:lstStyle>
            <a:lvl1pPr marL="457200" lvl="0" indent="-228600" algn="ctr">
              <a:spcBef>
                <a:spcPts val="0"/>
              </a:spcBef>
              <a:spcAft>
                <a:spcPts val="0"/>
              </a:spcAft>
              <a:buSzPts val="1200"/>
              <a:buNone/>
              <a:defRPr sz="1600" b="0">
                <a:solidFill>
                  <a:schemeClr val="lt1"/>
                </a:solidFill>
                <a:latin typeface="Arial"/>
                <a:ea typeface="Arial"/>
                <a:cs typeface="Arial"/>
                <a:sym typeface="Arial"/>
              </a:defRPr>
            </a:lvl1pPr>
            <a:lvl2pPr marL="914400" lvl="1" indent="-228600" algn="l">
              <a:spcBef>
                <a:spcPts val="600"/>
              </a:spcBef>
              <a:spcAft>
                <a:spcPts val="0"/>
              </a:spcAft>
              <a:buSzPts val="1500"/>
              <a:buNone/>
              <a:defRPr sz="2000" b="1"/>
            </a:lvl2pPr>
            <a:lvl3pPr marL="1371600" lvl="2" indent="-228600" algn="l">
              <a:spcBef>
                <a:spcPts val="600"/>
              </a:spcBef>
              <a:spcAft>
                <a:spcPts val="0"/>
              </a:spcAft>
              <a:buSzPts val="1350"/>
              <a:buNone/>
              <a:defRPr sz="1800" b="1"/>
            </a:lvl3pPr>
            <a:lvl4pPr marL="1828800" lvl="3" indent="-228600" algn="l">
              <a:spcBef>
                <a:spcPts val="600"/>
              </a:spcBef>
              <a:spcAft>
                <a:spcPts val="0"/>
              </a:spcAft>
              <a:buSzPts val="1200"/>
              <a:buNone/>
              <a:defRPr sz="1600" b="1"/>
            </a:lvl4pPr>
            <a:lvl5pPr marL="2286000" lvl="4" indent="-228600" algn="l">
              <a:spcBef>
                <a:spcPts val="600"/>
              </a:spcBef>
              <a:spcAft>
                <a:spcPts val="0"/>
              </a:spcAft>
              <a:buSzPts val="1200"/>
              <a:buNone/>
              <a:defRPr sz="1600" b="1"/>
            </a:lvl5pPr>
            <a:lvl6pPr marL="2743200" lvl="5" indent="-228600" algn="l">
              <a:spcBef>
                <a:spcPts val="320"/>
              </a:spcBef>
              <a:spcAft>
                <a:spcPts val="0"/>
              </a:spcAft>
              <a:buSzPts val="1200"/>
              <a:buNone/>
              <a:defRPr sz="1600" b="1"/>
            </a:lvl6pPr>
            <a:lvl7pPr marL="3200400" lvl="6" indent="-228600" algn="l">
              <a:spcBef>
                <a:spcPts val="320"/>
              </a:spcBef>
              <a:spcAft>
                <a:spcPts val="0"/>
              </a:spcAft>
              <a:buSzPts val="1200"/>
              <a:buNone/>
              <a:defRPr sz="1600" b="1"/>
            </a:lvl7pPr>
            <a:lvl8pPr marL="3657600" lvl="7" indent="-228600" algn="l">
              <a:spcBef>
                <a:spcPts val="320"/>
              </a:spcBef>
              <a:spcAft>
                <a:spcPts val="0"/>
              </a:spcAft>
              <a:buSzPts val="1200"/>
              <a:buNone/>
              <a:defRPr sz="1600" b="1"/>
            </a:lvl8pPr>
            <a:lvl9pPr marL="4114800" lvl="8" indent="-228600" algn="l">
              <a:spcBef>
                <a:spcPts val="320"/>
              </a:spcBef>
              <a:spcAft>
                <a:spcPts val="0"/>
              </a:spcAft>
              <a:buSzPts val="1200"/>
              <a:buNone/>
              <a:defRPr sz="1600" b="1"/>
            </a:lvl9pPr>
          </a:lstStyle>
          <a:p>
            <a:endParaRPr/>
          </a:p>
        </p:txBody>
      </p:sp>
      <p:sp>
        <p:nvSpPr>
          <p:cNvPr id="52" name="Google Shape;52;p13"/>
          <p:cNvSpPr txBox="1">
            <a:spLocks noGrp="1"/>
          </p:cNvSpPr>
          <p:nvPr>
            <p:ph type="body" idx="4"/>
          </p:nvPr>
        </p:nvSpPr>
        <p:spPr>
          <a:xfrm>
            <a:off x="4196158" y="2301454"/>
            <a:ext cx="3657600" cy="242047"/>
          </a:xfrm>
          <a:prstGeom prst="rect">
            <a:avLst/>
          </a:prstGeom>
          <a:solidFill>
            <a:schemeClr val="accent3"/>
          </a:solidFill>
          <a:ln>
            <a:noFill/>
          </a:ln>
        </p:spPr>
        <p:txBody>
          <a:bodyPr spcFirstLastPara="1" wrap="square" lIns="91425" tIns="0" rIns="91425" bIns="0" anchor="ctr" anchorCtr="0">
            <a:noAutofit/>
          </a:bodyPr>
          <a:lstStyle>
            <a:lvl1pPr marL="457200" lvl="0" indent="-228600" algn="ctr">
              <a:spcBef>
                <a:spcPts val="0"/>
              </a:spcBef>
              <a:spcAft>
                <a:spcPts val="0"/>
              </a:spcAft>
              <a:buSzPts val="1200"/>
              <a:buNone/>
              <a:defRPr sz="1600" b="0">
                <a:solidFill>
                  <a:schemeClr val="lt1"/>
                </a:solidFill>
                <a:latin typeface="Arial"/>
                <a:ea typeface="Arial"/>
                <a:cs typeface="Arial"/>
                <a:sym typeface="Arial"/>
              </a:defRPr>
            </a:lvl1pPr>
            <a:lvl2pPr marL="914400" lvl="1" indent="-228600" algn="l">
              <a:spcBef>
                <a:spcPts val="600"/>
              </a:spcBef>
              <a:spcAft>
                <a:spcPts val="0"/>
              </a:spcAft>
              <a:buSzPts val="1500"/>
              <a:buNone/>
              <a:defRPr sz="2000" b="1"/>
            </a:lvl2pPr>
            <a:lvl3pPr marL="1371600" lvl="2" indent="-228600" algn="l">
              <a:spcBef>
                <a:spcPts val="600"/>
              </a:spcBef>
              <a:spcAft>
                <a:spcPts val="0"/>
              </a:spcAft>
              <a:buSzPts val="1350"/>
              <a:buNone/>
              <a:defRPr sz="1800" b="1"/>
            </a:lvl3pPr>
            <a:lvl4pPr marL="1828800" lvl="3" indent="-228600" algn="l">
              <a:spcBef>
                <a:spcPts val="600"/>
              </a:spcBef>
              <a:spcAft>
                <a:spcPts val="0"/>
              </a:spcAft>
              <a:buSzPts val="1200"/>
              <a:buNone/>
              <a:defRPr sz="1600" b="1"/>
            </a:lvl4pPr>
            <a:lvl5pPr marL="2286000" lvl="4" indent="-228600" algn="l">
              <a:spcBef>
                <a:spcPts val="600"/>
              </a:spcBef>
              <a:spcAft>
                <a:spcPts val="0"/>
              </a:spcAft>
              <a:buSzPts val="1200"/>
              <a:buNone/>
              <a:defRPr sz="1600" b="1"/>
            </a:lvl5pPr>
            <a:lvl6pPr marL="2743200" lvl="5" indent="-228600" algn="l">
              <a:spcBef>
                <a:spcPts val="320"/>
              </a:spcBef>
              <a:spcAft>
                <a:spcPts val="0"/>
              </a:spcAft>
              <a:buSzPts val="1200"/>
              <a:buNone/>
              <a:defRPr sz="1600" b="1"/>
            </a:lvl6pPr>
            <a:lvl7pPr marL="3200400" lvl="6" indent="-228600" algn="l">
              <a:spcBef>
                <a:spcPts val="320"/>
              </a:spcBef>
              <a:spcAft>
                <a:spcPts val="0"/>
              </a:spcAft>
              <a:buSzPts val="1200"/>
              <a:buNone/>
              <a:defRPr sz="1600" b="1"/>
            </a:lvl7pPr>
            <a:lvl8pPr marL="3657600" lvl="7" indent="-228600" algn="l">
              <a:spcBef>
                <a:spcPts val="320"/>
              </a:spcBef>
              <a:spcAft>
                <a:spcPts val="0"/>
              </a:spcAft>
              <a:buSzPts val="1200"/>
              <a:buNone/>
              <a:defRPr sz="1600" b="1"/>
            </a:lvl8pPr>
            <a:lvl9pPr marL="4114800" lvl="8" indent="-228600" algn="l">
              <a:spcBef>
                <a:spcPts val="320"/>
              </a:spcBef>
              <a:spcAft>
                <a:spcPts val="0"/>
              </a:spcAft>
              <a:buSzPts val="1200"/>
              <a:buNone/>
              <a:defRPr sz="1600" b="1"/>
            </a:lvl9pPr>
          </a:lstStyle>
          <a:p>
            <a:endParaRPr/>
          </a:p>
        </p:txBody>
      </p:sp>
      <p:sp>
        <p:nvSpPr>
          <p:cNvPr id="53" name="Google Shape;53;p13"/>
          <p:cNvSpPr txBox="1">
            <a:spLocks noGrp="1"/>
          </p:cNvSpPr>
          <p:nvPr>
            <p:ph type="body" idx="5"/>
          </p:nvPr>
        </p:nvSpPr>
        <p:spPr>
          <a:xfrm>
            <a:off x="293821" y="1500290"/>
            <a:ext cx="7763657" cy="581025"/>
          </a:xfrm>
          <a:prstGeom prst="rect">
            <a:avLst/>
          </a:prstGeom>
          <a:noFill/>
          <a:ln>
            <a:noFill/>
          </a:ln>
        </p:spPr>
        <p:txBody>
          <a:bodyPr spcFirstLastPara="1" wrap="square" lIns="91425" tIns="45700" rIns="91425" bIns="45700" anchor="t" anchorCtr="0">
            <a:noAutofit/>
          </a:bodyPr>
          <a:lstStyle>
            <a:lvl1pPr marL="457200" lvl="0" indent="-228600" algn="l">
              <a:spcBef>
                <a:spcPts val="2000"/>
              </a:spcBef>
              <a:spcAft>
                <a:spcPts val="0"/>
              </a:spcAft>
              <a:buSzPts val="1800"/>
              <a:buNone/>
              <a:defRPr sz="2400" b="0" i="0" u="none" strike="noStrike" cap="none">
                <a:solidFill>
                  <a:schemeClr val="accent3"/>
                </a:solidFill>
                <a:latin typeface="Arial"/>
                <a:ea typeface="Arial"/>
                <a:cs typeface="Arial"/>
                <a:sym typeface="Arial"/>
              </a:defRPr>
            </a:lvl1pPr>
            <a:lvl2pPr marL="914400" lvl="1" indent="-228600" algn="l">
              <a:spcBef>
                <a:spcPts val="600"/>
              </a:spcBef>
              <a:spcAft>
                <a:spcPts val="0"/>
              </a:spcAft>
              <a:buSzPts val="900"/>
              <a:buNone/>
              <a:defRPr sz="1200"/>
            </a:lvl2pPr>
            <a:lvl3pPr marL="1371600" lvl="2" indent="-228600" algn="l">
              <a:spcBef>
                <a:spcPts val="600"/>
              </a:spcBef>
              <a:spcAft>
                <a:spcPts val="0"/>
              </a:spcAft>
              <a:buSzPts val="750"/>
              <a:buNone/>
              <a:defRPr sz="1000"/>
            </a:lvl3pPr>
            <a:lvl4pPr marL="1828800" lvl="3" indent="-228600" algn="l">
              <a:spcBef>
                <a:spcPts val="600"/>
              </a:spcBef>
              <a:spcAft>
                <a:spcPts val="0"/>
              </a:spcAft>
              <a:buSzPts val="675"/>
              <a:buNone/>
              <a:defRPr sz="900"/>
            </a:lvl4pPr>
            <a:lvl5pPr marL="2286000" lvl="4" indent="-228600" algn="l">
              <a:spcBef>
                <a:spcPts val="600"/>
              </a:spcBef>
              <a:spcAft>
                <a:spcPts val="0"/>
              </a:spcAft>
              <a:buSzPts val="675"/>
              <a:buNone/>
              <a:defRPr sz="900"/>
            </a:lvl5pPr>
            <a:lvl6pPr marL="2743200" lvl="5" indent="-228600" algn="l">
              <a:spcBef>
                <a:spcPts val="180"/>
              </a:spcBef>
              <a:spcAft>
                <a:spcPts val="0"/>
              </a:spcAft>
              <a:buSzPts val="675"/>
              <a:buNone/>
              <a:defRPr sz="900"/>
            </a:lvl6pPr>
            <a:lvl7pPr marL="3200400" lvl="6" indent="-228600" algn="l">
              <a:spcBef>
                <a:spcPts val="180"/>
              </a:spcBef>
              <a:spcAft>
                <a:spcPts val="0"/>
              </a:spcAft>
              <a:buSzPts val="675"/>
              <a:buNone/>
              <a:defRPr sz="900"/>
            </a:lvl7pPr>
            <a:lvl8pPr marL="3657600" lvl="7" indent="-228600" algn="l">
              <a:spcBef>
                <a:spcPts val="180"/>
              </a:spcBef>
              <a:spcAft>
                <a:spcPts val="0"/>
              </a:spcAft>
              <a:buSzPts val="675"/>
              <a:buNone/>
              <a:defRPr sz="900"/>
            </a:lvl8pPr>
            <a:lvl9pPr marL="4114800" lvl="8" indent="-228600" algn="l">
              <a:spcBef>
                <a:spcPts val="180"/>
              </a:spcBef>
              <a:spcAft>
                <a:spcPts val="0"/>
              </a:spcAft>
              <a:buSzPts val="675"/>
              <a:buNone/>
              <a:defRPr sz="900"/>
            </a:lvl9pPr>
          </a:lstStyle>
          <a:p>
            <a:endParaRPr/>
          </a:p>
        </p:txBody>
      </p:sp>
      <p:sp>
        <p:nvSpPr>
          <p:cNvPr id="54" name="Google Shape;54;p13"/>
          <p:cNvSpPr txBox="1">
            <a:spLocks noGrp="1"/>
          </p:cNvSpPr>
          <p:nvPr>
            <p:ph type="title"/>
          </p:nvPr>
        </p:nvSpPr>
        <p:spPr>
          <a:xfrm>
            <a:off x="289956" y="893853"/>
            <a:ext cx="7556500" cy="837009"/>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8475106" y="4767263"/>
            <a:ext cx="668894" cy="376237"/>
          </a:xfrm>
          <a:prstGeom prst="rect">
            <a:avLst/>
          </a:prstGeom>
          <a:noFill/>
          <a:ln>
            <a:noFill/>
          </a:ln>
        </p:spPr>
        <p:txBody>
          <a:bodyPr spcFirstLastPara="1" wrap="square" lIns="91425" tIns="45700" rIns="91425" bIns="45700" anchor="t" anchorCtr="0">
            <a:noAutofit/>
          </a:bodyPr>
          <a:lstStyle>
            <a:lvl1pPr marL="0" lvl="0" indent="0" algn="l">
              <a:spcBef>
                <a:spcPts val="0"/>
              </a:spcBef>
              <a:spcAft>
                <a:spcPts val="0"/>
              </a:spcAft>
              <a:buNone/>
              <a:defRPr/>
            </a:lvl1pPr>
            <a:lvl2pPr marL="0" lvl="1" indent="0" algn="l">
              <a:spcBef>
                <a:spcPts val="0"/>
              </a:spcBef>
              <a:spcAft>
                <a:spcPts val="0"/>
              </a:spcAft>
              <a:buNone/>
              <a:defRPr/>
            </a:lvl2pPr>
            <a:lvl3pPr marL="0" lvl="2" indent="0" algn="l">
              <a:spcBef>
                <a:spcPts val="0"/>
              </a:spcBef>
              <a:spcAft>
                <a:spcPts val="0"/>
              </a:spcAft>
              <a:buNone/>
              <a:defRPr/>
            </a:lvl3pPr>
            <a:lvl4pPr marL="0" lvl="3" indent="0" algn="l">
              <a:spcBef>
                <a:spcPts val="0"/>
              </a:spcBef>
              <a:spcAft>
                <a:spcPts val="0"/>
              </a:spcAft>
              <a:buNone/>
              <a:defRPr/>
            </a:lvl4pPr>
            <a:lvl5pPr marL="0" lvl="4" indent="0" algn="l">
              <a:spcBef>
                <a:spcPts val="0"/>
              </a:spcBef>
              <a:spcAft>
                <a:spcPts val="0"/>
              </a:spcAft>
              <a:buNone/>
              <a:defRPr/>
            </a:lvl5pPr>
            <a:lvl6pPr marL="0" lvl="5" indent="0" algn="l">
              <a:spcBef>
                <a:spcPts val="0"/>
              </a:spcBef>
              <a:spcAft>
                <a:spcPts val="0"/>
              </a:spcAft>
              <a:buNone/>
              <a:defRPr/>
            </a:lvl6pPr>
            <a:lvl7pPr marL="0" lvl="6" indent="0" algn="l">
              <a:spcBef>
                <a:spcPts val="0"/>
              </a:spcBef>
              <a:spcAft>
                <a:spcPts val="0"/>
              </a:spcAft>
              <a:buNone/>
              <a:defRPr/>
            </a:lvl7pPr>
            <a:lvl8pPr marL="0" lvl="7" indent="0" algn="l">
              <a:spcBef>
                <a:spcPts val="0"/>
              </a:spcBef>
              <a:spcAft>
                <a:spcPts val="0"/>
              </a:spcAft>
              <a:buNone/>
              <a:defRPr/>
            </a:lvl8pPr>
            <a:lvl9pPr marL="0" lvl="8" indent="0" algn="l">
              <a:spcBef>
                <a:spcPts val="0"/>
              </a:spcBef>
              <a:spcAft>
                <a:spcPts val="0"/>
              </a:spcAft>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4"/>
          <p:cNvPicPr preferRelativeResize="0"/>
          <p:nvPr/>
        </p:nvPicPr>
        <p:blipFill rotWithShape="1">
          <a:blip r:embed="rId13">
            <a:alphaModFix/>
          </a:blip>
          <a:srcRect b="90037"/>
          <a:stretch/>
        </p:blipFill>
        <p:spPr>
          <a:xfrm>
            <a:off x="0" y="0"/>
            <a:ext cx="9144000" cy="512410"/>
          </a:xfrm>
          <a:prstGeom prst="rect">
            <a:avLst/>
          </a:prstGeom>
          <a:noFill/>
          <a:ln>
            <a:noFill/>
          </a:ln>
        </p:spPr>
      </p:pic>
      <p:sp>
        <p:nvSpPr>
          <p:cNvPr id="11" name="Google Shape;11;p4"/>
          <p:cNvSpPr txBox="1">
            <a:spLocks noGrp="1"/>
          </p:cNvSpPr>
          <p:nvPr>
            <p:ph type="title"/>
          </p:nvPr>
        </p:nvSpPr>
        <p:spPr>
          <a:xfrm>
            <a:off x="289956" y="893853"/>
            <a:ext cx="7556500" cy="837009"/>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3600" b="0" i="0" u="none" strike="noStrike" cap="none">
                <a:solidFill>
                  <a:schemeClr val="accent1"/>
                </a:solidFill>
                <a:latin typeface="Arial"/>
                <a:ea typeface="Arial"/>
                <a:cs typeface="Arial"/>
                <a:sym typeface="Arial"/>
              </a:defRPr>
            </a:lvl1pPr>
            <a:lvl2pPr marR="0" lvl="1" algn="l" rtl="0">
              <a:spcBef>
                <a:spcPts val="0"/>
              </a:spcBef>
              <a:spcAft>
                <a:spcPts val="0"/>
              </a:spcAft>
              <a:buSzPts val="1400"/>
              <a:buNone/>
              <a:defRPr sz="36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36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36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36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3600" b="0" i="0" u="none" strike="noStrike" cap="none">
                <a:solidFill>
                  <a:schemeClr val="accent2"/>
                </a:solidFill>
                <a:latin typeface="Rockwell"/>
                <a:ea typeface="Rockwell"/>
                <a:cs typeface="Rockwell"/>
                <a:sym typeface="Rockwell"/>
              </a:defRPr>
            </a:lvl6pPr>
            <a:lvl7pPr marR="0" lvl="6" algn="l" rtl="0">
              <a:spcBef>
                <a:spcPts val="0"/>
              </a:spcBef>
              <a:spcAft>
                <a:spcPts val="0"/>
              </a:spcAft>
              <a:buSzPts val="1400"/>
              <a:buNone/>
              <a:defRPr sz="3600" b="0" i="0" u="none" strike="noStrike" cap="none">
                <a:solidFill>
                  <a:schemeClr val="accent2"/>
                </a:solidFill>
                <a:latin typeface="Rockwell"/>
                <a:ea typeface="Rockwell"/>
                <a:cs typeface="Rockwell"/>
                <a:sym typeface="Rockwell"/>
              </a:defRPr>
            </a:lvl7pPr>
            <a:lvl8pPr marR="0" lvl="7" algn="l" rtl="0">
              <a:spcBef>
                <a:spcPts val="0"/>
              </a:spcBef>
              <a:spcAft>
                <a:spcPts val="0"/>
              </a:spcAft>
              <a:buSzPts val="1400"/>
              <a:buNone/>
              <a:defRPr sz="3600" b="0" i="0" u="none" strike="noStrike" cap="none">
                <a:solidFill>
                  <a:schemeClr val="accent2"/>
                </a:solidFill>
                <a:latin typeface="Rockwell"/>
                <a:ea typeface="Rockwell"/>
                <a:cs typeface="Rockwell"/>
                <a:sym typeface="Rockwell"/>
              </a:defRPr>
            </a:lvl8pPr>
            <a:lvl9pPr marR="0" lvl="8" algn="l" rtl="0">
              <a:spcBef>
                <a:spcPts val="0"/>
              </a:spcBef>
              <a:spcAft>
                <a:spcPts val="0"/>
              </a:spcAft>
              <a:buSzPts val="1400"/>
              <a:buNone/>
              <a:defRPr sz="3600" b="0" i="0" u="none" strike="noStrike" cap="none">
                <a:solidFill>
                  <a:schemeClr val="accent2"/>
                </a:solidFill>
                <a:latin typeface="Rockwell"/>
                <a:ea typeface="Rockwell"/>
                <a:cs typeface="Rockwell"/>
                <a:sym typeface="Rockwell"/>
              </a:defRPr>
            </a:lvl9pPr>
          </a:lstStyle>
          <a:p>
            <a:endParaRPr/>
          </a:p>
        </p:txBody>
      </p:sp>
      <p:sp>
        <p:nvSpPr>
          <p:cNvPr id="12" name="Google Shape;12;p4"/>
          <p:cNvSpPr txBox="1">
            <a:spLocks noGrp="1"/>
          </p:cNvSpPr>
          <p:nvPr>
            <p:ph type="body" idx="1"/>
          </p:nvPr>
        </p:nvSpPr>
        <p:spPr>
          <a:xfrm>
            <a:off x="289956" y="1722826"/>
            <a:ext cx="7556500" cy="3108722"/>
          </a:xfrm>
          <a:prstGeom prst="rect">
            <a:avLst/>
          </a:prstGeom>
          <a:noFill/>
          <a:ln>
            <a:noFill/>
          </a:ln>
        </p:spPr>
        <p:txBody>
          <a:bodyPr spcFirstLastPara="1" wrap="square" lIns="91425" tIns="45700" rIns="91425" bIns="45700" anchor="t" anchorCtr="0">
            <a:noAutofit/>
          </a:bodyPr>
          <a:lstStyle>
            <a:lvl1pPr marL="457200" marR="0" lvl="0" indent="-323850" algn="l" rtl="0">
              <a:spcBef>
                <a:spcPts val="2000"/>
              </a:spcBef>
              <a:spcAft>
                <a:spcPts val="0"/>
              </a:spcAft>
              <a:buClr>
                <a:srgbClr val="EDB184"/>
              </a:buClr>
              <a:buSzPts val="1500"/>
              <a:buFont typeface="Noto Sans Symbols"/>
              <a:buChar char="■"/>
              <a:defRPr sz="2000" b="0" i="0" u="none" strike="noStrike" cap="none">
                <a:solidFill>
                  <a:schemeClr val="accent1"/>
                </a:solidFill>
                <a:latin typeface="Cambria"/>
                <a:ea typeface="Cambria"/>
                <a:cs typeface="Cambria"/>
                <a:sym typeface="Cambria"/>
              </a:defRPr>
            </a:lvl1pPr>
            <a:lvl2pPr marL="914400" marR="0" lvl="1" indent="-314325" algn="l" rtl="0">
              <a:spcBef>
                <a:spcPts val="600"/>
              </a:spcBef>
              <a:spcAft>
                <a:spcPts val="0"/>
              </a:spcAft>
              <a:buClr>
                <a:schemeClr val="accent3"/>
              </a:buClr>
              <a:buSzPts val="1350"/>
              <a:buFont typeface="Noto Sans Symbols"/>
              <a:buChar char="■"/>
              <a:defRPr sz="1800" b="0" i="0" u="none" strike="noStrike" cap="none">
                <a:solidFill>
                  <a:schemeClr val="accent1"/>
                </a:solidFill>
                <a:latin typeface="Cambria"/>
                <a:ea typeface="Cambria"/>
                <a:cs typeface="Cambria"/>
                <a:sym typeface="Cambria"/>
              </a:defRPr>
            </a:lvl2pPr>
            <a:lvl3pPr marL="1371600" marR="0" lvl="2" indent="-314325" algn="l" rtl="0">
              <a:spcBef>
                <a:spcPts val="600"/>
              </a:spcBef>
              <a:spcAft>
                <a:spcPts val="0"/>
              </a:spcAft>
              <a:buClr>
                <a:srgbClr val="EDB184"/>
              </a:buClr>
              <a:buSzPts val="1350"/>
              <a:buFont typeface="Noto Sans Symbols"/>
              <a:buChar char="■"/>
              <a:defRPr sz="1800" b="0" i="0" u="none" strike="noStrike" cap="none">
                <a:solidFill>
                  <a:schemeClr val="accent1"/>
                </a:solidFill>
                <a:latin typeface="Cambria"/>
                <a:ea typeface="Cambria"/>
                <a:cs typeface="Cambria"/>
                <a:sym typeface="Cambria"/>
              </a:defRPr>
            </a:lvl3pPr>
            <a:lvl4pPr marL="1828800" marR="0" lvl="3" indent="-314325" algn="l" rtl="0">
              <a:spcBef>
                <a:spcPts val="600"/>
              </a:spcBef>
              <a:spcAft>
                <a:spcPts val="0"/>
              </a:spcAft>
              <a:buClr>
                <a:schemeClr val="accent3"/>
              </a:buClr>
              <a:buSzPts val="1350"/>
              <a:buFont typeface="Noto Sans Symbols"/>
              <a:buChar char="■"/>
              <a:defRPr sz="1800" b="0" i="0" u="none" strike="noStrike" cap="none">
                <a:solidFill>
                  <a:schemeClr val="accent1"/>
                </a:solidFill>
                <a:latin typeface="Cambria"/>
                <a:ea typeface="Cambria"/>
                <a:cs typeface="Cambria"/>
                <a:sym typeface="Cambria"/>
              </a:defRPr>
            </a:lvl4pPr>
            <a:lvl5pPr marL="2286000" marR="0" lvl="4" indent="-314325" algn="l" rtl="0">
              <a:spcBef>
                <a:spcPts val="600"/>
              </a:spcBef>
              <a:spcAft>
                <a:spcPts val="0"/>
              </a:spcAft>
              <a:buClr>
                <a:srgbClr val="EDB184"/>
              </a:buClr>
              <a:buSzPts val="1350"/>
              <a:buFont typeface="Noto Sans Symbols"/>
              <a:buChar char="■"/>
              <a:defRPr sz="1800" b="0" i="0" u="none" strike="noStrike" cap="none">
                <a:solidFill>
                  <a:schemeClr val="accent1"/>
                </a:solidFill>
                <a:latin typeface="Cambria"/>
                <a:ea typeface="Cambria"/>
                <a:cs typeface="Cambria"/>
                <a:sym typeface="Cambria"/>
              </a:defRPr>
            </a:lvl5pPr>
            <a:lvl6pPr marL="2743200" marR="0" lvl="5" indent="-314325" algn="l" rtl="0">
              <a:spcBef>
                <a:spcPts val="360"/>
              </a:spcBef>
              <a:spcAft>
                <a:spcPts val="0"/>
              </a:spcAft>
              <a:buClr>
                <a:srgbClr val="2A9AFE"/>
              </a:buClr>
              <a:buSzPts val="1350"/>
              <a:buFont typeface="Noto Sans Symbols"/>
              <a:buChar char="■"/>
              <a:defRPr sz="1800" b="0" i="0" u="none" strike="noStrike" cap="none">
                <a:solidFill>
                  <a:srgbClr val="595959"/>
                </a:solidFill>
                <a:latin typeface="Rockwell"/>
                <a:ea typeface="Rockwell"/>
                <a:cs typeface="Rockwell"/>
                <a:sym typeface="Rockwell"/>
              </a:defRPr>
            </a:lvl6pPr>
            <a:lvl7pPr marL="3200400" marR="0" lvl="6" indent="-314325" algn="l" rtl="0">
              <a:spcBef>
                <a:spcPts val="360"/>
              </a:spcBef>
              <a:spcAft>
                <a:spcPts val="0"/>
              </a:spcAft>
              <a:buClr>
                <a:schemeClr val="accent1"/>
              </a:buClr>
              <a:buSzPts val="1350"/>
              <a:buFont typeface="Noto Sans Symbols"/>
              <a:buChar char="■"/>
              <a:defRPr sz="1800" b="0" i="0" u="none" strike="noStrike" cap="none">
                <a:solidFill>
                  <a:srgbClr val="595959"/>
                </a:solidFill>
                <a:latin typeface="Rockwell"/>
                <a:ea typeface="Rockwell"/>
                <a:cs typeface="Rockwell"/>
                <a:sym typeface="Rockwell"/>
              </a:defRPr>
            </a:lvl7pPr>
            <a:lvl8pPr marL="3657600" marR="0" lvl="7" indent="-314325" algn="l" rtl="0">
              <a:spcBef>
                <a:spcPts val="360"/>
              </a:spcBef>
              <a:spcAft>
                <a:spcPts val="0"/>
              </a:spcAft>
              <a:buClr>
                <a:srgbClr val="2A9AFE"/>
              </a:buClr>
              <a:buSzPts val="1350"/>
              <a:buFont typeface="Noto Sans Symbols"/>
              <a:buChar char="■"/>
              <a:defRPr sz="1800" b="0" i="0" u="none" strike="noStrike" cap="none">
                <a:solidFill>
                  <a:srgbClr val="595959"/>
                </a:solidFill>
                <a:latin typeface="Rockwell"/>
                <a:ea typeface="Rockwell"/>
                <a:cs typeface="Rockwell"/>
                <a:sym typeface="Rockwell"/>
              </a:defRPr>
            </a:lvl8pPr>
            <a:lvl9pPr marL="4114800" marR="0" lvl="8" indent="-314325" algn="l" rtl="0">
              <a:spcBef>
                <a:spcPts val="360"/>
              </a:spcBef>
              <a:spcAft>
                <a:spcPts val="0"/>
              </a:spcAft>
              <a:buClr>
                <a:schemeClr val="accent1"/>
              </a:buClr>
              <a:buSzPts val="1350"/>
              <a:buFont typeface="Noto Sans Symbols"/>
              <a:buChar char="■"/>
              <a:defRPr sz="1800" b="0" i="0" u="none" strike="noStrike" cap="none">
                <a:solidFill>
                  <a:srgbClr val="595959"/>
                </a:solidFill>
                <a:latin typeface="Rockwell"/>
                <a:ea typeface="Rockwell"/>
                <a:cs typeface="Rockwell"/>
                <a:sym typeface="Rockwell"/>
              </a:defRPr>
            </a:lvl9pPr>
          </a:lstStyle>
          <a:p>
            <a:endParaRPr/>
          </a:p>
        </p:txBody>
      </p:sp>
      <p:sp>
        <p:nvSpPr>
          <p:cNvPr id="13" name="Google Shape;13;p4"/>
          <p:cNvSpPr txBox="1"/>
          <p:nvPr/>
        </p:nvSpPr>
        <p:spPr>
          <a:xfrm>
            <a:off x="786684" y="347147"/>
            <a:ext cx="5250869"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0" i="0" u="none" strike="noStrike" cap="none">
                <a:solidFill>
                  <a:schemeClr val="accent1"/>
                </a:solidFill>
                <a:latin typeface="Cambria"/>
                <a:ea typeface="Cambria"/>
                <a:cs typeface="Cambria"/>
                <a:sym typeface="Cambria"/>
              </a:rPr>
              <a:t>DEPARTMENT OF INDUSTRIAL AND SYSTEMS ENGINEERING</a:t>
            </a:r>
            <a:endParaRPr/>
          </a:p>
        </p:txBody>
      </p:sp>
      <p:sp>
        <p:nvSpPr>
          <p:cNvPr id="14" name="Google Shape;14;p4"/>
          <p:cNvSpPr txBox="1">
            <a:spLocks noGrp="1"/>
          </p:cNvSpPr>
          <p:nvPr>
            <p:ph type="sldNum" idx="12"/>
          </p:nvPr>
        </p:nvSpPr>
        <p:spPr>
          <a:xfrm>
            <a:off x="8475106" y="4767263"/>
            <a:ext cx="668894" cy="37623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800">
                <a:solidFill>
                  <a:schemeClr val="dk1"/>
                </a:solidFill>
                <a:latin typeface="Rockwell"/>
                <a:ea typeface="Rockwell"/>
                <a:cs typeface="Rockwell"/>
                <a:sym typeface="Rockwell"/>
              </a:defRPr>
            </a:lvl1pPr>
            <a:lvl2pPr marL="0" marR="0" lvl="1" indent="0" algn="l" rtl="0">
              <a:spcBef>
                <a:spcPts val="0"/>
              </a:spcBef>
              <a:spcAft>
                <a:spcPts val="0"/>
              </a:spcAft>
              <a:buNone/>
              <a:defRPr sz="1800">
                <a:solidFill>
                  <a:schemeClr val="dk1"/>
                </a:solidFill>
                <a:latin typeface="Rockwell"/>
                <a:ea typeface="Rockwell"/>
                <a:cs typeface="Rockwell"/>
                <a:sym typeface="Rockwell"/>
              </a:defRPr>
            </a:lvl2pPr>
            <a:lvl3pPr marL="0" marR="0" lvl="2" indent="0" algn="l" rtl="0">
              <a:spcBef>
                <a:spcPts val="0"/>
              </a:spcBef>
              <a:spcAft>
                <a:spcPts val="0"/>
              </a:spcAft>
              <a:buNone/>
              <a:defRPr sz="1800">
                <a:solidFill>
                  <a:schemeClr val="dk1"/>
                </a:solidFill>
                <a:latin typeface="Rockwell"/>
                <a:ea typeface="Rockwell"/>
                <a:cs typeface="Rockwell"/>
                <a:sym typeface="Rockwell"/>
              </a:defRPr>
            </a:lvl3pPr>
            <a:lvl4pPr marL="0" marR="0" lvl="3" indent="0" algn="l" rtl="0">
              <a:spcBef>
                <a:spcPts val="0"/>
              </a:spcBef>
              <a:spcAft>
                <a:spcPts val="0"/>
              </a:spcAft>
              <a:buNone/>
              <a:defRPr sz="1800">
                <a:solidFill>
                  <a:schemeClr val="dk1"/>
                </a:solidFill>
                <a:latin typeface="Rockwell"/>
                <a:ea typeface="Rockwell"/>
                <a:cs typeface="Rockwell"/>
                <a:sym typeface="Rockwell"/>
              </a:defRPr>
            </a:lvl4pPr>
            <a:lvl5pPr marL="0" marR="0" lvl="4" indent="0" algn="l" rtl="0">
              <a:spcBef>
                <a:spcPts val="0"/>
              </a:spcBef>
              <a:spcAft>
                <a:spcPts val="0"/>
              </a:spcAft>
              <a:buNone/>
              <a:defRPr sz="1800">
                <a:solidFill>
                  <a:schemeClr val="dk1"/>
                </a:solidFill>
                <a:latin typeface="Rockwell"/>
                <a:ea typeface="Rockwell"/>
                <a:cs typeface="Rockwell"/>
                <a:sym typeface="Rockwell"/>
              </a:defRPr>
            </a:lvl5pPr>
            <a:lvl6pPr marL="0" marR="0" lvl="5" indent="0" algn="l" rtl="0">
              <a:spcBef>
                <a:spcPts val="0"/>
              </a:spcBef>
              <a:spcAft>
                <a:spcPts val="0"/>
              </a:spcAft>
              <a:buNone/>
              <a:defRPr sz="1800">
                <a:solidFill>
                  <a:schemeClr val="dk1"/>
                </a:solidFill>
                <a:latin typeface="Rockwell"/>
                <a:ea typeface="Rockwell"/>
                <a:cs typeface="Rockwell"/>
                <a:sym typeface="Rockwell"/>
              </a:defRPr>
            </a:lvl6pPr>
            <a:lvl7pPr marL="0" marR="0" lvl="6" indent="0" algn="l" rtl="0">
              <a:spcBef>
                <a:spcPts val="0"/>
              </a:spcBef>
              <a:spcAft>
                <a:spcPts val="0"/>
              </a:spcAft>
              <a:buNone/>
              <a:defRPr sz="1800">
                <a:solidFill>
                  <a:schemeClr val="dk1"/>
                </a:solidFill>
                <a:latin typeface="Rockwell"/>
                <a:ea typeface="Rockwell"/>
                <a:cs typeface="Rockwell"/>
                <a:sym typeface="Rockwell"/>
              </a:defRPr>
            </a:lvl7pPr>
            <a:lvl8pPr marL="0" marR="0" lvl="7" indent="0" algn="l" rtl="0">
              <a:spcBef>
                <a:spcPts val="0"/>
              </a:spcBef>
              <a:spcAft>
                <a:spcPts val="0"/>
              </a:spcAft>
              <a:buNone/>
              <a:defRPr sz="1800">
                <a:solidFill>
                  <a:schemeClr val="dk1"/>
                </a:solidFill>
                <a:latin typeface="Rockwell"/>
                <a:ea typeface="Rockwell"/>
                <a:cs typeface="Rockwell"/>
                <a:sym typeface="Rockwell"/>
              </a:defRPr>
            </a:lvl8pPr>
            <a:lvl9pPr marL="0" marR="0" lvl="8" indent="0" algn="l" rtl="0">
              <a:spcBef>
                <a:spcPts val="0"/>
              </a:spcBef>
              <a:spcAft>
                <a:spcPts val="0"/>
              </a:spcAft>
              <a:buNone/>
              <a:defRPr sz="1800">
                <a:solidFill>
                  <a:schemeClr val="dk1"/>
                </a:solidFill>
                <a:latin typeface="Rockwell"/>
                <a:ea typeface="Rockwell"/>
                <a:cs typeface="Rockwell"/>
                <a:sym typeface="Rockwel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
          <p:cNvSpPr txBox="1">
            <a:spLocks noGrp="1"/>
          </p:cNvSpPr>
          <p:nvPr>
            <p:ph type="title"/>
          </p:nvPr>
        </p:nvSpPr>
        <p:spPr>
          <a:xfrm>
            <a:off x="744916" y="1592825"/>
            <a:ext cx="8396375" cy="1334281"/>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None/>
            </a:pPr>
            <a:r>
              <a:rPr lang="en-US"/>
              <a:t>Optimizing organ matching markets</a:t>
            </a:r>
            <a:endParaRPr/>
          </a:p>
        </p:txBody>
      </p:sp>
      <p:sp>
        <p:nvSpPr>
          <p:cNvPr id="72" name="Google Shape;72;p1"/>
          <p:cNvSpPr txBox="1">
            <a:spLocks noGrp="1"/>
          </p:cNvSpPr>
          <p:nvPr>
            <p:ph type="body" idx="1"/>
          </p:nvPr>
        </p:nvSpPr>
        <p:spPr>
          <a:xfrm>
            <a:off x="744925" y="2927100"/>
            <a:ext cx="8244600" cy="1866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500"/>
              <a:buNone/>
            </a:pPr>
            <a:r>
              <a:rPr lang="en-US" sz="2000">
                <a:solidFill>
                  <a:srgbClr val="BFBFBF"/>
                </a:solidFill>
              </a:rPr>
              <a:t>EIN 5501/4905</a:t>
            </a:r>
            <a:endParaRPr/>
          </a:p>
          <a:p>
            <a:pPr marL="0" lvl="0" indent="0" algn="l" rtl="0">
              <a:spcBef>
                <a:spcPts val="2000"/>
              </a:spcBef>
              <a:spcAft>
                <a:spcPts val="0"/>
              </a:spcAft>
              <a:buSzPts val="1800"/>
              <a:buNone/>
            </a:pPr>
            <a:r>
              <a:rPr lang="en-US" sz="2000">
                <a:latin typeface="Calibri"/>
                <a:ea typeface="Calibri"/>
                <a:cs typeface="Calibri"/>
                <a:sym typeface="Calibri"/>
              </a:rPr>
              <a:t>Venkata Praveen Naradasu,Minsung Kang,Sneha Dasgupta,Prathyush Reddy</a:t>
            </a:r>
            <a:endParaRPr sz="2000"/>
          </a:p>
          <a:p>
            <a:pPr marL="0" lvl="0" indent="0" algn="l" rtl="0">
              <a:spcBef>
                <a:spcPts val="2000"/>
              </a:spcBef>
              <a:spcAft>
                <a:spcPts val="0"/>
              </a:spcAft>
              <a:buSzPts val="1800"/>
              <a:buNone/>
            </a:pPr>
            <a:r>
              <a:rPr lang="en-US">
                <a:latin typeface="Calibri"/>
                <a:ea typeface="Calibri"/>
                <a:cs typeface="Calibri"/>
                <a:sym typeface="Calibri"/>
              </a:rPr>
              <a:t>Department of Industrial and Systems Engineering</a:t>
            </a:r>
            <a:endParaRPr/>
          </a:p>
          <a:p>
            <a:pPr marL="0" lvl="0" indent="0" algn="l" rtl="0">
              <a:spcBef>
                <a:spcPts val="0"/>
              </a:spcBef>
              <a:spcAft>
                <a:spcPts val="0"/>
              </a:spcAft>
              <a:buSzPts val="1200"/>
              <a:buNone/>
            </a:pP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g11b23e58c35_0_45"/>
          <p:cNvPicPr preferRelativeResize="0"/>
          <p:nvPr/>
        </p:nvPicPr>
        <p:blipFill>
          <a:blip r:embed="rId3">
            <a:alphaModFix/>
          </a:blip>
          <a:stretch>
            <a:fillRect/>
          </a:stretch>
        </p:blipFill>
        <p:spPr>
          <a:xfrm>
            <a:off x="1317674" y="744675"/>
            <a:ext cx="6392400" cy="4208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11b23e58c35_0_52"/>
          <p:cNvSpPr txBox="1">
            <a:spLocks noGrp="1"/>
          </p:cNvSpPr>
          <p:nvPr>
            <p:ph type="title"/>
          </p:nvPr>
        </p:nvSpPr>
        <p:spPr>
          <a:xfrm>
            <a:off x="327868" y="893854"/>
            <a:ext cx="7556400" cy="83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Problem Statement:</a:t>
            </a:r>
            <a:endParaRPr/>
          </a:p>
        </p:txBody>
      </p:sp>
      <p:sp>
        <p:nvSpPr>
          <p:cNvPr id="130" name="Google Shape;130;g11b23e58c35_0_52"/>
          <p:cNvSpPr txBox="1">
            <a:spLocks noGrp="1"/>
          </p:cNvSpPr>
          <p:nvPr>
            <p:ph type="body" idx="1"/>
          </p:nvPr>
        </p:nvSpPr>
        <p:spPr>
          <a:xfrm>
            <a:off x="327868" y="1730863"/>
            <a:ext cx="7556400" cy="3074100"/>
          </a:xfrm>
          <a:prstGeom prst="rect">
            <a:avLst/>
          </a:prstGeom>
        </p:spPr>
        <p:txBody>
          <a:bodyPr spcFirstLastPara="1" wrap="square" lIns="91425" tIns="45700" rIns="91425" bIns="45700" anchor="t" anchorCtr="0">
            <a:noAutofit/>
          </a:bodyPr>
          <a:lstStyle/>
          <a:p>
            <a:pPr marL="0" lvl="0" indent="0" algn="l" rtl="0">
              <a:spcBef>
                <a:spcPts val="2000"/>
              </a:spcBef>
              <a:spcAft>
                <a:spcPts val="0"/>
              </a:spcAft>
              <a:buNone/>
            </a:pPr>
            <a:r>
              <a:rPr lang="en-US"/>
              <a:t>Every year several thousand patients die waiting for a transplant.As we understand how important it is to maximize the successful transplants in a pool of (Donor,Patient) pairs, the success entirely relies on maintaining thickness of the markets</a:t>
            </a:r>
            <a:endParaRPr/>
          </a:p>
          <a:p>
            <a:pPr marL="0" lvl="0" indent="0" algn="l" rtl="0">
              <a:spcBef>
                <a:spcPts val="2000"/>
              </a:spcBef>
              <a:spcAft>
                <a:spcPts val="0"/>
              </a:spcAft>
              <a:buNone/>
            </a:pPr>
            <a:r>
              <a:rPr lang="en-US"/>
              <a:t>Once thickness is achieved,its a matter of mathematical optimization for maximizing successful matches.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11b23e58c35_0_58"/>
          <p:cNvSpPr txBox="1">
            <a:spLocks noGrp="1"/>
          </p:cNvSpPr>
          <p:nvPr>
            <p:ph type="title"/>
          </p:nvPr>
        </p:nvSpPr>
        <p:spPr>
          <a:xfrm>
            <a:off x="327868" y="893854"/>
            <a:ext cx="7556400" cy="83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Altruist:</a:t>
            </a:r>
            <a:endParaRPr/>
          </a:p>
        </p:txBody>
      </p:sp>
      <p:pic>
        <p:nvPicPr>
          <p:cNvPr id="137" name="Google Shape;137;g11b23e58c35_0_58"/>
          <p:cNvPicPr preferRelativeResize="0"/>
          <p:nvPr/>
        </p:nvPicPr>
        <p:blipFill>
          <a:blip r:embed="rId3">
            <a:alphaModFix/>
          </a:blip>
          <a:stretch>
            <a:fillRect/>
          </a:stretch>
        </p:blipFill>
        <p:spPr>
          <a:xfrm>
            <a:off x="6858351" y="606475"/>
            <a:ext cx="1260400" cy="4352776"/>
          </a:xfrm>
          <a:prstGeom prst="rect">
            <a:avLst/>
          </a:prstGeom>
          <a:noFill/>
          <a:ln>
            <a:noFill/>
          </a:ln>
        </p:spPr>
      </p:pic>
      <p:sp>
        <p:nvSpPr>
          <p:cNvPr id="138" name="Google Shape;138;g11b23e58c35_0_58"/>
          <p:cNvSpPr txBox="1">
            <a:spLocks noGrp="1"/>
          </p:cNvSpPr>
          <p:nvPr>
            <p:ph type="body" idx="1"/>
          </p:nvPr>
        </p:nvSpPr>
        <p:spPr>
          <a:xfrm>
            <a:off x="327874" y="1730875"/>
            <a:ext cx="5990100" cy="3074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2000"/>
              </a:spcBef>
              <a:spcAft>
                <a:spcPts val="0"/>
              </a:spcAft>
              <a:buNone/>
            </a:pPr>
            <a:r>
              <a:rPr lang="en-US"/>
              <a:t>showing a disinterested and selfless concern for the well-being of others; unselfish.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g11b23e58c35_0_69"/>
          <p:cNvPicPr preferRelativeResize="0"/>
          <p:nvPr/>
        </p:nvPicPr>
        <p:blipFill>
          <a:blip r:embed="rId3">
            <a:alphaModFix/>
          </a:blip>
          <a:stretch>
            <a:fillRect/>
          </a:stretch>
        </p:blipFill>
        <p:spPr>
          <a:xfrm>
            <a:off x="937975" y="744650"/>
            <a:ext cx="7191849" cy="3947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11b23e58c35_0_76"/>
          <p:cNvSpPr txBox="1">
            <a:spLocks noGrp="1"/>
          </p:cNvSpPr>
          <p:nvPr>
            <p:ph type="title"/>
          </p:nvPr>
        </p:nvSpPr>
        <p:spPr>
          <a:xfrm>
            <a:off x="327868" y="893854"/>
            <a:ext cx="7556400" cy="83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Importance of Altruist:</a:t>
            </a:r>
            <a:endParaRPr/>
          </a:p>
        </p:txBody>
      </p:sp>
      <p:pic>
        <p:nvPicPr>
          <p:cNvPr id="151" name="Google Shape;151;g11b23e58c35_0_76"/>
          <p:cNvPicPr preferRelativeResize="0"/>
          <p:nvPr/>
        </p:nvPicPr>
        <p:blipFill>
          <a:blip r:embed="rId3">
            <a:alphaModFix/>
          </a:blip>
          <a:stretch>
            <a:fillRect/>
          </a:stretch>
        </p:blipFill>
        <p:spPr>
          <a:xfrm>
            <a:off x="2314200" y="1430299"/>
            <a:ext cx="4095974" cy="3567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11b23e58c35_0_85"/>
          <p:cNvSpPr txBox="1">
            <a:spLocks noGrp="1"/>
          </p:cNvSpPr>
          <p:nvPr>
            <p:ph type="title"/>
          </p:nvPr>
        </p:nvSpPr>
        <p:spPr>
          <a:xfrm>
            <a:off x="327868" y="893854"/>
            <a:ext cx="7556400" cy="83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Mathematical Model:</a:t>
            </a:r>
            <a:endParaRPr/>
          </a:p>
        </p:txBody>
      </p:sp>
      <p:pic>
        <p:nvPicPr>
          <p:cNvPr id="158" name="Google Shape;158;g11b23e58c35_0_85"/>
          <p:cNvPicPr preferRelativeResize="0"/>
          <p:nvPr/>
        </p:nvPicPr>
        <p:blipFill>
          <a:blip r:embed="rId3">
            <a:alphaModFix/>
          </a:blip>
          <a:stretch>
            <a:fillRect/>
          </a:stretch>
        </p:blipFill>
        <p:spPr>
          <a:xfrm>
            <a:off x="327875" y="1630550"/>
            <a:ext cx="7951650" cy="3260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1b23e58c35_0_94"/>
          <p:cNvSpPr txBox="1">
            <a:spLocks noGrp="1"/>
          </p:cNvSpPr>
          <p:nvPr>
            <p:ph type="title"/>
          </p:nvPr>
        </p:nvSpPr>
        <p:spPr>
          <a:xfrm>
            <a:off x="327875" y="893850"/>
            <a:ext cx="7178700" cy="358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500">
                <a:latin typeface="Cambria"/>
                <a:ea typeface="Cambria"/>
                <a:cs typeface="Cambria"/>
                <a:sym typeface="Cambria"/>
              </a:rPr>
              <a:t>Data:</a:t>
            </a:r>
            <a:endParaRPr sz="1500">
              <a:latin typeface="Cambria"/>
              <a:ea typeface="Cambria"/>
              <a:cs typeface="Cambria"/>
              <a:sym typeface="Cambria"/>
            </a:endParaRPr>
          </a:p>
        </p:txBody>
      </p:sp>
      <p:sp>
        <p:nvSpPr>
          <p:cNvPr id="165" name="Google Shape;165;g11b23e58c35_0_94"/>
          <p:cNvSpPr txBox="1">
            <a:spLocks noGrp="1"/>
          </p:cNvSpPr>
          <p:nvPr>
            <p:ph type="body" idx="1"/>
          </p:nvPr>
        </p:nvSpPr>
        <p:spPr>
          <a:xfrm>
            <a:off x="327868" y="1197463"/>
            <a:ext cx="7556400" cy="3074100"/>
          </a:xfrm>
          <a:prstGeom prst="rect">
            <a:avLst/>
          </a:prstGeom>
        </p:spPr>
        <p:txBody>
          <a:bodyPr spcFirstLastPara="1" wrap="square" lIns="91425" tIns="45700" rIns="91425" bIns="45700" anchor="t" anchorCtr="0">
            <a:noAutofit/>
          </a:bodyPr>
          <a:lstStyle/>
          <a:p>
            <a:pPr marL="0" lvl="0" indent="0" algn="l" rtl="0">
              <a:spcBef>
                <a:spcPts val="2000"/>
              </a:spcBef>
              <a:spcAft>
                <a:spcPts val="0"/>
              </a:spcAft>
              <a:buNone/>
            </a:pPr>
            <a:r>
              <a:rPr lang="en-US" sz="1500"/>
              <a:t>Synthetic Data of 200 patient,donor pairs + 10 Altruists</a:t>
            </a:r>
            <a:endParaRPr sz="1500"/>
          </a:p>
          <a:p>
            <a:pPr marL="0" lvl="0" indent="0" algn="l" rtl="0">
              <a:spcBef>
                <a:spcPts val="2000"/>
              </a:spcBef>
              <a:spcAft>
                <a:spcPts val="0"/>
              </a:spcAft>
              <a:buNone/>
            </a:pPr>
            <a:r>
              <a:rPr lang="en-US" sz="1500"/>
              <a:t>Assumed a possible match from each donor to be a maximum of 3.</a:t>
            </a:r>
            <a:endParaRPr sz="1500"/>
          </a:p>
          <a:p>
            <a:pPr marL="0" lvl="0" indent="0" algn="l" rtl="0">
              <a:spcBef>
                <a:spcPts val="2000"/>
              </a:spcBef>
              <a:spcAft>
                <a:spcPts val="0"/>
              </a:spcAft>
              <a:buNone/>
            </a:pPr>
            <a:r>
              <a:rPr lang="en-US" sz="1500"/>
              <a:t>Match percentage is a random number between 1-100.</a:t>
            </a:r>
            <a:endParaRPr sz="1500"/>
          </a:p>
          <a:p>
            <a:pPr marL="0" lvl="0" indent="0" algn="l" rtl="0">
              <a:spcBef>
                <a:spcPts val="2000"/>
              </a:spcBef>
              <a:spcAft>
                <a:spcPts val="0"/>
              </a:spcAft>
              <a:buNone/>
            </a:pPr>
            <a:r>
              <a:rPr lang="en-US" sz="1500"/>
              <a:t>Tools:</a:t>
            </a:r>
            <a:endParaRPr sz="1500"/>
          </a:p>
          <a:p>
            <a:pPr marL="0" lvl="0" indent="0" algn="l" rtl="0">
              <a:spcBef>
                <a:spcPts val="2000"/>
              </a:spcBef>
              <a:spcAft>
                <a:spcPts val="0"/>
              </a:spcAft>
              <a:buNone/>
            </a:pPr>
            <a:r>
              <a:rPr lang="en-US" sz="1500"/>
              <a:t>Python,Gurobipy for optimization</a:t>
            </a:r>
            <a:endParaRPr sz="1500"/>
          </a:p>
          <a:p>
            <a:pPr marL="0" lvl="0" indent="0" algn="l" rtl="0">
              <a:spcBef>
                <a:spcPts val="2000"/>
              </a:spcBef>
              <a:spcAft>
                <a:spcPts val="0"/>
              </a:spcAft>
              <a:buNone/>
            </a:pPr>
            <a:r>
              <a:rPr lang="en-US" sz="1500"/>
              <a:t>Result:</a:t>
            </a:r>
            <a:br>
              <a:rPr lang="en-US" sz="1500"/>
            </a:br>
            <a:r>
              <a:rPr lang="en-US" sz="1500"/>
              <a:t>147 Successful matches. (Varies as input is random)</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g12205714c52_0_6"/>
          <p:cNvSpPr txBox="1">
            <a:spLocks noGrp="1"/>
          </p:cNvSpPr>
          <p:nvPr>
            <p:ph type="title"/>
          </p:nvPr>
        </p:nvSpPr>
        <p:spPr>
          <a:xfrm>
            <a:off x="557093" y="464054"/>
            <a:ext cx="7556400" cy="837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 </a:t>
            </a:r>
            <a:endParaRPr/>
          </a:p>
          <a:p>
            <a:pPr marL="0" lvl="0" indent="0" algn="l" rtl="0">
              <a:spcBef>
                <a:spcPts val="0"/>
              </a:spcBef>
              <a:spcAft>
                <a:spcPts val="0"/>
              </a:spcAft>
              <a:buNone/>
            </a:pPr>
            <a:endParaRPr/>
          </a:p>
        </p:txBody>
      </p:sp>
      <p:sp>
        <p:nvSpPr>
          <p:cNvPr id="172" name="Google Shape;172;g12205714c52_0_6"/>
          <p:cNvSpPr txBox="1">
            <a:spLocks noGrp="1"/>
          </p:cNvSpPr>
          <p:nvPr>
            <p:ph type="body" idx="1"/>
          </p:nvPr>
        </p:nvSpPr>
        <p:spPr>
          <a:xfrm>
            <a:off x="873968" y="1243713"/>
            <a:ext cx="7556400" cy="3074100"/>
          </a:xfrm>
          <a:prstGeom prst="rect">
            <a:avLst/>
          </a:prstGeom>
        </p:spPr>
        <p:txBody>
          <a:bodyPr spcFirstLastPara="1" wrap="square" lIns="91425" tIns="45700" rIns="91425" bIns="45700" anchor="t" anchorCtr="0">
            <a:noAutofit/>
          </a:bodyPr>
          <a:lstStyle/>
          <a:p>
            <a:pPr marL="0" lvl="0" indent="0" algn="l" rtl="0">
              <a:spcBef>
                <a:spcPts val="2000"/>
              </a:spcBef>
              <a:spcAft>
                <a:spcPts val="0"/>
              </a:spcAft>
              <a:buNone/>
            </a:pPr>
            <a:r>
              <a:rPr lang="en-US"/>
              <a:t> Current findings &amp; Future scope :</a:t>
            </a:r>
            <a:endParaRPr/>
          </a:p>
          <a:p>
            <a:pPr marL="457200" lvl="0" indent="-314325" algn="l" rtl="0">
              <a:spcBef>
                <a:spcPts val="2000"/>
              </a:spcBef>
              <a:spcAft>
                <a:spcPts val="0"/>
              </a:spcAft>
              <a:buSzPts val="1350"/>
              <a:buAutoNum type="arabicPeriod"/>
            </a:pPr>
            <a:r>
              <a:rPr lang="en-US"/>
              <a:t> We concentrated on drawing results for the first two constraints in this project. </a:t>
            </a:r>
            <a:endParaRPr/>
          </a:p>
          <a:p>
            <a:pPr marL="457200" lvl="0" indent="-314325" algn="l" rtl="0">
              <a:spcBef>
                <a:spcPts val="0"/>
              </a:spcBef>
              <a:spcAft>
                <a:spcPts val="0"/>
              </a:spcAft>
              <a:buSzPts val="1350"/>
              <a:buAutoNum type="arabicPeriod"/>
            </a:pPr>
            <a:r>
              <a:rPr lang="en-US"/>
              <a:t> We primarily concerned with getting the best possible match and compatibility. </a:t>
            </a:r>
            <a:endParaRPr/>
          </a:p>
          <a:p>
            <a:pPr marL="457200" lvl="0" indent="-314325" algn="l" rtl="0">
              <a:spcBef>
                <a:spcPts val="0"/>
              </a:spcBef>
              <a:spcAft>
                <a:spcPts val="0"/>
              </a:spcAft>
              <a:buSzPts val="1350"/>
              <a:buAutoNum type="arabicPeriod"/>
            </a:pPr>
            <a:r>
              <a:rPr lang="en-US"/>
              <a:t>We focused to finalize our function and draw the result.</a:t>
            </a:r>
            <a:endParaRPr/>
          </a:p>
          <a:p>
            <a:pPr marL="457200" lvl="0" indent="-314325" algn="l" rtl="0">
              <a:spcBef>
                <a:spcPts val="0"/>
              </a:spcBef>
              <a:spcAft>
                <a:spcPts val="0"/>
              </a:spcAft>
              <a:buSzPts val="1350"/>
              <a:buAutoNum type="arabicPeriod"/>
            </a:pPr>
            <a:r>
              <a:rPr lang="en-US"/>
              <a:t> We will compare how result changes as we change hyperparameters.</a:t>
            </a:r>
            <a:endParaRPr/>
          </a:p>
          <a:p>
            <a:pPr marL="0" lvl="0" indent="0" algn="l" rtl="0">
              <a:spcBef>
                <a:spcPts val="200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11b23e58c35_0_100"/>
          <p:cNvSpPr txBox="1">
            <a:spLocks noGrp="1"/>
          </p:cNvSpPr>
          <p:nvPr>
            <p:ph type="title"/>
          </p:nvPr>
        </p:nvSpPr>
        <p:spPr>
          <a:xfrm>
            <a:off x="327868" y="893854"/>
            <a:ext cx="7556400" cy="837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SzPts val="1100"/>
              <a:buFont typeface="Arial"/>
              <a:buNone/>
            </a:pPr>
            <a:r>
              <a:rPr lang="en-US" sz="5400" b="1">
                <a:solidFill>
                  <a:srgbClr val="514138"/>
                </a:solidFill>
                <a:latin typeface="Oswald"/>
                <a:ea typeface="Oswald"/>
                <a:cs typeface="Oswald"/>
                <a:sym typeface="Oswald"/>
              </a:rPr>
              <a:t>THANK YOU</a:t>
            </a:r>
            <a:endParaRPr/>
          </a:p>
        </p:txBody>
      </p:sp>
      <p:sp>
        <p:nvSpPr>
          <p:cNvPr id="179" name="Google Shape;179;g11b23e58c35_0_100"/>
          <p:cNvSpPr txBox="1">
            <a:spLocks noGrp="1"/>
          </p:cNvSpPr>
          <p:nvPr>
            <p:ph type="body" idx="1"/>
          </p:nvPr>
        </p:nvSpPr>
        <p:spPr>
          <a:xfrm>
            <a:off x="327868" y="1730863"/>
            <a:ext cx="7556400" cy="3074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chemeClr val="dk1"/>
              </a:buClr>
              <a:buSzPts val="1100"/>
              <a:buFont typeface="Arial"/>
              <a:buNone/>
            </a:pPr>
            <a:r>
              <a:rPr lang="en-US" b="1" dirty="0">
                <a:solidFill>
                  <a:srgbClr val="514138"/>
                </a:solidFill>
                <a:latin typeface="Inconsolata"/>
                <a:ea typeface="Inconsolata"/>
                <a:cs typeface="Inconsolata"/>
                <a:sym typeface="Inconsolata"/>
              </a:rPr>
              <a:t>We would love to hear your questions and feedback!</a:t>
            </a:r>
            <a:endParaRPr sz="1600" dirty="0">
              <a:solidFill>
                <a:srgbClr val="514138"/>
              </a:solidFill>
              <a:latin typeface="Inconsolata"/>
              <a:ea typeface="Inconsolata"/>
              <a:cs typeface="Inconsolata"/>
              <a:sym typeface="Inconsolata"/>
            </a:endParaRPr>
          </a:p>
          <a:p>
            <a:pPr marL="0" lvl="0" indent="0" algn="l" rtl="0">
              <a:spcBef>
                <a:spcPts val="2000"/>
              </a:spcBef>
              <a:spcAft>
                <a:spcPts val="0"/>
              </a:spcAft>
              <a:buNone/>
            </a:pPr>
            <a:endParaRPr dirty="0"/>
          </a:p>
          <a:p>
            <a:pPr marL="0" lvl="0" indent="0" algn="l" rtl="0">
              <a:spcBef>
                <a:spcPts val="2000"/>
              </a:spcBef>
              <a:spcAft>
                <a:spcPts val="0"/>
              </a:spcAft>
              <a:buNone/>
            </a:pPr>
            <a:endParaRPr dirty="0"/>
          </a:p>
          <a:p>
            <a:pPr marL="0" lvl="0" indent="0" algn="r" rtl="0">
              <a:spcBef>
                <a:spcPts val="300"/>
              </a:spcBef>
              <a:spcAft>
                <a:spcPts val="0"/>
              </a:spcAft>
              <a:buNone/>
            </a:pPr>
            <a:r>
              <a:rPr lang="en-US" sz="1100" b="1" dirty="0">
                <a:solidFill>
                  <a:srgbClr val="514138"/>
                </a:solidFill>
                <a:latin typeface="Inconsolata"/>
                <a:ea typeface="Inconsolata"/>
                <a:cs typeface="Inconsolata"/>
                <a:sym typeface="Inconsolata"/>
              </a:rPr>
              <a:t>CREDITS: New York Times 2012,2015 articles on Kidney Transplant chains</a:t>
            </a:r>
            <a:endParaRPr sz="1100" b="1" dirty="0">
              <a:solidFill>
                <a:srgbClr val="514138"/>
              </a:solidFill>
              <a:latin typeface="Inconsolata"/>
              <a:ea typeface="Inconsolata"/>
              <a:cs typeface="Inconsolata"/>
              <a:sym typeface="Inconsolata"/>
            </a:endParaRPr>
          </a:p>
          <a:p>
            <a:pPr marL="0" lvl="0" indent="0" algn="r" rtl="0">
              <a:spcBef>
                <a:spcPts val="300"/>
              </a:spcBef>
              <a:spcAft>
                <a:spcPts val="0"/>
              </a:spcAft>
              <a:buClr>
                <a:schemeClr val="dk1"/>
              </a:buClr>
              <a:buSzPts val="1100"/>
              <a:buFont typeface="Arial"/>
              <a:buNone/>
            </a:pPr>
            <a:r>
              <a:rPr lang="en-US" sz="1100" b="1" dirty="0">
                <a:solidFill>
                  <a:srgbClr val="514138"/>
                </a:solidFill>
                <a:latin typeface="Inconsolata"/>
                <a:ea typeface="Inconsolata"/>
                <a:cs typeface="Inconsolata"/>
                <a:sym typeface="Inconsolata"/>
              </a:rPr>
              <a:t>Image </a:t>
            </a:r>
            <a:r>
              <a:rPr lang="en-US" sz="1100" b="1" dirty="0" err="1">
                <a:solidFill>
                  <a:srgbClr val="514138"/>
                </a:solidFill>
                <a:latin typeface="Inconsolata"/>
                <a:ea typeface="Inconsolata"/>
                <a:cs typeface="Inconsolata"/>
                <a:sym typeface="Inconsolata"/>
              </a:rPr>
              <a:t>source:openpeeps.com</a:t>
            </a:r>
            <a:endParaRPr lang="en-US" sz="1100" b="1" dirty="0">
              <a:solidFill>
                <a:srgbClr val="514138"/>
              </a:solidFill>
              <a:latin typeface="Inconsolata"/>
              <a:ea typeface="Inconsolata"/>
              <a:cs typeface="Inconsolata"/>
              <a:sym typeface="Inconsolata"/>
            </a:endParaRPr>
          </a:p>
          <a:p>
            <a:pPr marL="0" lvl="0" indent="0" algn="r" rtl="0">
              <a:spcBef>
                <a:spcPts val="300"/>
              </a:spcBef>
              <a:spcAft>
                <a:spcPts val="0"/>
              </a:spcAft>
              <a:buClr>
                <a:schemeClr val="dk1"/>
              </a:buClr>
              <a:buSzPts val="1100"/>
              <a:buFont typeface="Arial"/>
              <a:buNone/>
            </a:pPr>
            <a:r>
              <a:rPr lang="en-US" sz="1100" b="1" dirty="0">
                <a:solidFill>
                  <a:srgbClr val="514138"/>
                </a:solidFill>
                <a:latin typeface="Inconsolata"/>
                <a:ea typeface="Inconsolata"/>
                <a:cs typeface="Inconsolata"/>
                <a:sym typeface="Inconsolata"/>
              </a:rPr>
              <a:t>From Prof. Aleksandr M. </a:t>
            </a:r>
            <a:r>
              <a:rPr lang="en-US" sz="1100" b="1" dirty="0" err="1">
                <a:solidFill>
                  <a:srgbClr val="514138"/>
                </a:solidFill>
                <a:latin typeface="Inconsolata"/>
                <a:ea typeface="Inconsolata"/>
                <a:cs typeface="Inconsolata"/>
                <a:sym typeface="Inconsolata"/>
              </a:rPr>
              <a:t>Kazachkov’s</a:t>
            </a:r>
            <a:r>
              <a:rPr lang="en-US" sz="1100" b="1" dirty="0">
                <a:solidFill>
                  <a:srgbClr val="514138"/>
                </a:solidFill>
                <a:latin typeface="Inconsolata"/>
                <a:ea typeface="Inconsolata"/>
                <a:cs typeface="Inconsolata"/>
                <a:sym typeface="Inconsolata"/>
              </a:rPr>
              <a:t> class of ‘DA for Social Good’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2"/>
          <p:cNvSpPr txBox="1">
            <a:spLocks noGrp="1"/>
          </p:cNvSpPr>
          <p:nvPr>
            <p:ph type="title"/>
          </p:nvPr>
        </p:nvSpPr>
        <p:spPr>
          <a:xfrm>
            <a:off x="327868" y="562023"/>
            <a:ext cx="7556500" cy="83700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Today’s Agenda</a:t>
            </a:r>
            <a:endParaRPr/>
          </a:p>
        </p:txBody>
      </p:sp>
      <p:sp>
        <p:nvSpPr>
          <p:cNvPr id="78" name="Google Shape;78;p2"/>
          <p:cNvSpPr txBox="1">
            <a:spLocks noGrp="1"/>
          </p:cNvSpPr>
          <p:nvPr>
            <p:ph type="body" idx="1"/>
          </p:nvPr>
        </p:nvSpPr>
        <p:spPr>
          <a:xfrm>
            <a:off x="327868" y="1399032"/>
            <a:ext cx="7556500" cy="3405951"/>
          </a:xfrm>
          <a:prstGeom prst="rect">
            <a:avLst/>
          </a:prstGeom>
          <a:noFill/>
          <a:ln>
            <a:noFill/>
          </a:ln>
        </p:spPr>
        <p:txBody>
          <a:bodyPr spcFirstLastPara="1" wrap="square" lIns="91425" tIns="45700" rIns="91425" bIns="45700" anchor="t" anchorCtr="0">
            <a:normAutofit lnSpcReduction="10000"/>
          </a:bodyPr>
          <a:lstStyle/>
          <a:p>
            <a:pPr marL="228600" lvl="0" indent="-228600" algn="l" rtl="0">
              <a:spcBef>
                <a:spcPts val="0"/>
              </a:spcBef>
              <a:spcAft>
                <a:spcPts val="0"/>
              </a:spcAft>
              <a:buSzPts val="1500"/>
              <a:buChar char="■"/>
            </a:pPr>
            <a:r>
              <a:rPr lang="en-US"/>
              <a:t>Introduction and Problem Statement</a:t>
            </a:r>
            <a:endParaRPr/>
          </a:p>
          <a:p>
            <a:pPr marL="228600" lvl="0" indent="-228600" algn="l" rtl="0">
              <a:spcBef>
                <a:spcPts val="2000"/>
              </a:spcBef>
              <a:spcAft>
                <a:spcPts val="0"/>
              </a:spcAft>
              <a:buSzPts val="1500"/>
              <a:buChar char="■"/>
            </a:pPr>
            <a:r>
              <a:rPr lang="en-US"/>
              <a:t>Who is Altruist and their importance</a:t>
            </a:r>
            <a:endParaRPr/>
          </a:p>
          <a:p>
            <a:pPr marL="228600" lvl="0" indent="-228600" algn="l" rtl="0">
              <a:spcBef>
                <a:spcPts val="2000"/>
              </a:spcBef>
              <a:spcAft>
                <a:spcPts val="0"/>
              </a:spcAft>
              <a:buSzPts val="1500"/>
              <a:buChar char="■"/>
            </a:pPr>
            <a:r>
              <a:rPr lang="en-US"/>
              <a:t>Mathematical model</a:t>
            </a:r>
            <a:endParaRPr/>
          </a:p>
          <a:p>
            <a:pPr marL="457200" lvl="1" indent="-228600" algn="l" rtl="0">
              <a:spcBef>
                <a:spcPts val="600"/>
              </a:spcBef>
              <a:spcAft>
                <a:spcPts val="0"/>
              </a:spcAft>
              <a:buSzPts val="1350"/>
              <a:buChar char="■"/>
            </a:pPr>
            <a:r>
              <a:rPr lang="en-US"/>
              <a:t>Results</a:t>
            </a:r>
            <a:endParaRPr/>
          </a:p>
          <a:p>
            <a:pPr marL="228600" lvl="0" indent="-228600" algn="l" rtl="0">
              <a:spcBef>
                <a:spcPts val="2000"/>
              </a:spcBef>
              <a:spcAft>
                <a:spcPts val="0"/>
              </a:spcAft>
              <a:buSzPts val="1500"/>
              <a:buChar char="■"/>
            </a:pPr>
            <a:r>
              <a:rPr lang="en-US"/>
              <a:t>Discussion</a:t>
            </a:r>
            <a:endParaRPr/>
          </a:p>
          <a:p>
            <a:pPr marL="228600" lvl="0" indent="-133350" algn="l" rtl="0">
              <a:spcBef>
                <a:spcPts val="2000"/>
              </a:spcBef>
              <a:spcAft>
                <a:spcPts val="0"/>
              </a:spcAft>
              <a:buSzPts val="1500"/>
              <a:buNone/>
            </a:pPr>
            <a:endParaRPr/>
          </a:p>
          <a:p>
            <a:pPr marL="228600" lvl="0" indent="-133350" algn="l" rtl="0">
              <a:spcBef>
                <a:spcPts val="2000"/>
              </a:spcBef>
              <a:spcAft>
                <a:spcPts val="0"/>
              </a:spcAft>
              <a:buSzPts val="15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g11b23e58c35_0_0"/>
          <p:cNvPicPr preferRelativeResize="0"/>
          <p:nvPr/>
        </p:nvPicPr>
        <p:blipFill>
          <a:blip r:embed="rId3">
            <a:alphaModFix/>
          </a:blip>
          <a:stretch>
            <a:fillRect/>
          </a:stretch>
        </p:blipFill>
        <p:spPr>
          <a:xfrm>
            <a:off x="2151849" y="577300"/>
            <a:ext cx="4840301" cy="3788575"/>
          </a:xfrm>
          <a:prstGeom prst="rect">
            <a:avLst/>
          </a:prstGeom>
          <a:noFill/>
          <a:ln>
            <a:noFill/>
          </a:ln>
        </p:spPr>
      </p:pic>
      <p:sp>
        <p:nvSpPr>
          <p:cNvPr id="84" name="Google Shape;84;g11b23e58c35_0_0"/>
          <p:cNvSpPr txBox="1"/>
          <p:nvPr/>
        </p:nvSpPr>
        <p:spPr>
          <a:xfrm>
            <a:off x="468300" y="4467925"/>
            <a:ext cx="8007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mbria"/>
                <a:ea typeface="Cambria"/>
                <a:cs typeface="Cambria"/>
                <a:sym typeface="Cambria"/>
              </a:rPr>
              <a:t>One of many simple constraints: A husband can’t donate a kidney to his wife if she has antibodies produced by her exposure in childbirth to the proteins their newborn inherited from him.</a:t>
            </a:r>
            <a:endParaRPr>
              <a:latin typeface="Cambria"/>
              <a:ea typeface="Cambria"/>
              <a:cs typeface="Cambria"/>
              <a:sym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g11b23e58c35_0_5"/>
          <p:cNvPicPr preferRelativeResize="0"/>
          <p:nvPr/>
        </p:nvPicPr>
        <p:blipFill>
          <a:blip r:embed="rId3">
            <a:alphaModFix/>
          </a:blip>
          <a:stretch>
            <a:fillRect/>
          </a:stretch>
        </p:blipFill>
        <p:spPr>
          <a:xfrm>
            <a:off x="1819424" y="527000"/>
            <a:ext cx="5034701" cy="4089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g11b23e58c35_0_10"/>
          <p:cNvPicPr preferRelativeResize="0"/>
          <p:nvPr/>
        </p:nvPicPr>
        <p:blipFill>
          <a:blip r:embed="rId3">
            <a:alphaModFix/>
          </a:blip>
          <a:stretch>
            <a:fillRect/>
          </a:stretch>
        </p:blipFill>
        <p:spPr>
          <a:xfrm>
            <a:off x="323850" y="966125"/>
            <a:ext cx="8496300" cy="3409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g11b23e58c35_0_15"/>
          <p:cNvPicPr preferRelativeResize="0"/>
          <p:nvPr/>
        </p:nvPicPr>
        <p:blipFill>
          <a:blip r:embed="rId3">
            <a:alphaModFix/>
          </a:blip>
          <a:stretch>
            <a:fillRect/>
          </a:stretch>
        </p:blipFill>
        <p:spPr>
          <a:xfrm>
            <a:off x="1711500" y="729325"/>
            <a:ext cx="5651326" cy="40238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g11b23e58c35_0_24"/>
          <p:cNvPicPr preferRelativeResize="0"/>
          <p:nvPr/>
        </p:nvPicPr>
        <p:blipFill>
          <a:blip r:embed="rId3">
            <a:alphaModFix/>
          </a:blip>
          <a:stretch>
            <a:fillRect/>
          </a:stretch>
        </p:blipFill>
        <p:spPr>
          <a:xfrm>
            <a:off x="1284599" y="621825"/>
            <a:ext cx="6246451" cy="4269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g11b23e58c35_0_30"/>
          <p:cNvPicPr preferRelativeResize="0"/>
          <p:nvPr/>
        </p:nvPicPr>
        <p:blipFill>
          <a:blip r:embed="rId3">
            <a:alphaModFix/>
          </a:blip>
          <a:stretch>
            <a:fillRect/>
          </a:stretch>
        </p:blipFill>
        <p:spPr>
          <a:xfrm>
            <a:off x="1458599" y="619925"/>
            <a:ext cx="6496276" cy="4408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g11b23e58c35_0_36"/>
          <p:cNvPicPr preferRelativeResize="0"/>
          <p:nvPr/>
        </p:nvPicPr>
        <p:blipFill>
          <a:blip r:embed="rId3">
            <a:alphaModFix/>
          </a:blip>
          <a:stretch>
            <a:fillRect/>
          </a:stretch>
        </p:blipFill>
        <p:spPr>
          <a:xfrm>
            <a:off x="1112376" y="616650"/>
            <a:ext cx="6602901" cy="4480774"/>
          </a:xfrm>
          <a:prstGeom prst="rect">
            <a:avLst/>
          </a:prstGeom>
          <a:noFill/>
          <a:ln>
            <a:noFill/>
          </a:ln>
        </p:spPr>
      </p:pic>
    </p:spTree>
  </p:cSld>
  <p:clrMapOvr>
    <a:masterClrMapping/>
  </p:clrMapOvr>
</p:sld>
</file>

<file path=ppt/theme/theme1.xml><?xml version="1.0" encoding="utf-8"?>
<a:theme xmlns:a="http://schemas.openxmlformats.org/drawingml/2006/main" name="PNE Theme Slide Deck">
  <a:themeElements>
    <a:clrScheme name="Custom 7">
      <a:dk1>
        <a:srgbClr val="000000"/>
      </a:dk1>
      <a:lt1>
        <a:srgbClr val="FFFFFF"/>
      </a:lt1>
      <a:dk2>
        <a:srgbClr val="000C3E"/>
      </a:dk2>
      <a:lt2>
        <a:srgbClr val="6C9AC3"/>
      </a:lt2>
      <a:accent1>
        <a:srgbClr val="00529B"/>
      </a:accent1>
      <a:accent2>
        <a:srgbClr val="00529B"/>
      </a:accent2>
      <a:accent3>
        <a:srgbClr val="E17F35"/>
      </a:accent3>
      <a:accent4>
        <a:srgbClr val="FF462C"/>
      </a:accent4>
      <a:accent5>
        <a:srgbClr val="FF462C"/>
      </a:accent5>
      <a:accent6>
        <a:srgbClr val="6C9AC3"/>
      </a:accent6>
      <a:hlink>
        <a:srgbClr val="FF462C"/>
      </a:hlink>
      <a:folHlink>
        <a:srgbClr val="FF7F3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684</Words>
  <Application>Microsoft Office PowerPoint</Application>
  <PresentationFormat>On-screen Show (16:9)</PresentationFormat>
  <Paragraphs>57</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Oswald</vt:lpstr>
      <vt:lpstr>Cambria</vt:lpstr>
      <vt:lpstr>Inconsolata</vt:lpstr>
      <vt:lpstr>Rockwell</vt:lpstr>
      <vt:lpstr>Georgia</vt:lpstr>
      <vt:lpstr>Noto Sans Symbols</vt:lpstr>
      <vt:lpstr>Calibri</vt:lpstr>
      <vt:lpstr>Arial</vt:lpstr>
      <vt:lpstr>PNE Theme Slide Deck</vt:lpstr>
      <vt:lpstr>Optimizing organ matching markets</vt:lpstr>
      <vt:lpstr>Today’s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Statement:</vt:lpstr>
      <vt:lpstr>Altruist:</vt:lpstr>
      <vt:lpstr>PowerPoint Presentation</vt:lpstr>
      <vt:lpstr>Importance of Altruist:</vt:lpstr>
      <vt:lpstr>Mathematical Model:</vt:lpstr>
      <vt:lpstr>Data:</vt:lpstr>
      <vt:lpstr>   </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Optimizing organ matching markets</dc:title>
  <cp:lastModifiedBy>Venkata Naradasu</cp:lastModifiedBy>
  <cp:revision>1</cp:revision>
  <dcterms:created xsi:type="dcterms:W3CDTF">2021-02-04T21:40:29Z</dcterms:created>
  <dcterms:modified xsi:type="dcterms:W3CDTF">2022-04-27T15:50:43Z</dcterms:modified>
</cp:coreProperties>
</file>